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comments/comment6.xml" ContentType="application/vnd.openxmlformats-officedocument.presentationml.comments+xml"/>
  <Override PartName="/ppt/notesSlides/notesSlide11.xml" ContentType="application/vnd.openxmlformats-officedocument.presentationml.notesSlide+xml"/>
  <Override PartName="/ppt/comments/comment7.xml" ContentType="application/vnd.openxmlformats-officedocument.presentationml.comments+xml"/>
  <Override PartName="/ppt/notesSlides/notesSlide12.xml" ContentType="application/vnd.openxmlformats-officedocument.presentationml.notesSlide+xml"/>
  <Override PartName="/ppt/comments/comment8.xml" ContentType="application/vnd.openxmlformats-officedocument.presentationml.comments+xml"/>
  <Override PartName="/ppt/notesSlides/notesSlide13.xml" ContentType="application/vnd.openxmlformats-officedocument.presentationml.notesSlide+xml"/>
  <Override PartName="/ppt/comments/comment9.xml" ContentType="application/vnd.openxmlformats-officedocument.presentationml.comments+xml"/>
  <Override PartName="/ppt/notesSlides/notesSlide14.xml" ContentType="application/vnd.openxmlformats-officedocument.presentationml.notesSlide+xml"/>
  <Override PartName="/ppt/comments/comment10.xml" ContentType="application/vnd.openxmlformats-officedocument.presentationml.comments+xml"/>
  <Override PartName="/ppt/notesSlides/notesSlide15.xml" ContentType="application/vnd.openxmlformats-officedocument.presentationml.notesSlide+xml"/>
  <Override PartName="/ppt/comments/comment11.xml" ContentType="application/vnd.openxmlformats-officedocument.presentationml.comments+xml"/>
  <Override PartName="/ppt/notesSlides/notesSlide16.xml" ContentType="application/vnd.openxmlformats-officedocument.presentationml.notesSlide+xml"/>
  <Override PartName="/ppt/comments/comment12.xml" ContentType="application/vnd.openxmlformats-officedocument.presentationml.comments+xml"/>
  <Override PartName="/ppt/notesSlides/notesSlide17.xml" ContentType="application/vnd.openxmlformats-officedocument.presentationml.notesSlide+xml"/>
  <Override PartName="/ppt/comments/comment13.xml" ContentType="application/vnd.openxmlformats-officedocument.presentationml.comments+xml"/>
  <Override PartName="/ppt/notesSlides/notesSlide18.xml" ContentType="application/vnd.openxmlformats-officedocument.presentationml.notesSlide+xml"/>
  <Override PartName="/ppt/comments/comment14.xml" ContentType="application/vnd.openxmlformats-officedocument.presentationml.comments+xml"/>
  <Override PartName="/ppt/notesSlides/notesSlide19.xml" ContentType="application/vnd.openxmlformats-officedocument.presentationml.notesSlide+xml"/>
  <Override PartName="/ppt/comments/comment15.xml" ContentType="application/vnd.openxmlformats-officedocument.presentationml.comments+xml"/>
  <Override PartName="/ppt/notesSlides/notesSlide20.xml" ContentType="application/vnd.openxmlformats-officedocument.presentationml.notesSlide+xml"/>
  <Override PartName="/ppt/comments/comment16.xml" ContentType="application/vnd.openxmlformats-officedocument.presentationml.comments+xml"/>
  <Override PartName="/ppt/notesSlides/notesSlide21.xml" ContentType="application/vnd.openxmlformats-officedocument.presentationml.notesSlide+xml"/>
  <Override PartName="/ppt/comments/comment17.xml" ContentType="application/vnd.openxmlformats-officedocument.presentationml.comments+xml"/>
  <Override PartName="/ppt/comments/comment18.xml" ContentType="application/vnd.openxmlformats-officedocument.presentationml.comments+xml"/>
  <Override PartName="/ppt/notesSlides/notesSlide22.xml" ContentType="application/vnd.openxmlformats-officedocument.presentationml.notesSlide+xml"/>
  <Override PartName="/ppt/comments/comment19.xml" ContentType="application/vnd.openxmlformats-officedocument.presentationml.comments+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10" r:id="rId3"/>
  </p:sldMasterIdLst>
  <p:notesMasterIdLst>
    <p:notesMasterId r:id="rId28"/>
  </p:notesMasterIdLst>
  <p:handoutMasterIdLst>
    <p:handoutMasterId r:id="rId29"/>
  </p:handoutMasterIdLst>
  <p:sldIdLst>
    <p:sldId id="256" r:id="rId4"/>
    <p:sldId id="257" r:id="rId5"/>
    <p:sldId id="299" r:id="rId6"/>
    <p:sldId id="391" r:id="rId7"/>
    <p:sldId id="312" r:id="rId8"/>
    <p:sldId id="330" r:id="rId9"/>
    <p:sldId id="327" r:id="rId10"/>
    <p:sldId id="259" r:id="rId11"/>
    <p:sldId id="332" r:id="rId12"/>
    <p:sldId id="334" r:id="rId13"/>
    <p:sldId id="261" r:id="rId14"/>
    <p:sldId id="260" r:id="rId15"/>
    <p:sldId id="317" r:id="rId16"/>
    <p:sldId id="319" r:id="rId17"/>
    <p:sldId id="262" r:id="rId18"/>
    <p:sldId id="323" r:id="rId19"/>
    <p:sldId id="321" r:id="rId20"/>
    <p:sldId id="310" r:id="rId21"/>
    <p:sldId id="326" r:id="rId22"/>
    <p:sldId id="325" r:id="rId23"/>
    <p:sldId id="313" r:id="rId24"/>
    <p:sldId id="328" r:id="rId25"/>
    <p:sldId id="314" r:id="rId26"/>
    <p:sldId id="281" r:id="rId27"/>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any Park" initials="BP" lastIdx="3" clrIdx="0">
    <p:extLst/>
  </p:cmAuthor>
  <p:cmAuthor id="2" name="Laura Burke" initials="LB" lastIdx="8" clrIdx="1">
    <p:extLst/>
  </p:cmAuthor>
  <p:cmAuthor id="3" name="dkirke-smith" initials="d" lastIdx="1" clrIdx="2">
    <p:extLst/>
  </p:cmAuthor>
  <p:cmAuthor id="4" name="DMoore" initials="D" lastIdx="12" clrIdx="3">
    <p:extLst/>
  </p:cmAuthor>
  <p:cmAuthor id="5" name="Dell" initials="D" lastIdx="4" clrIdx="4"/>
  <p:cmAuthor id="6" name="LBurke" initials="L" lastIdx="1" clrIdx="5">
    <p:extLst/>
  </p:cmAuthor>
  <p:cmAuthor id="7" name="LBurke" initials="L [2]" lastIdx="1" clrIdx="6">
    <p:extLst/>
  </p:cmAuthor>
  <p:cmAuthor id="8" name="LBurke" initials="L [3]" lastIdx="1" clrIdx="7">
    <p:extLst/>
  </p:cmAuthor>
  <p:cmAuthor id="9" name="LBurke" initials="L [4]" lastIdx="1" clrIdx="8">
    <p:extLst/>
  </p:cmAuthor>
  <p:cmAuthor id="10" name="LBurke" initials="L [5]" lastIdx="1" clrIdx="9">
    <p:extLst/>
  </p:cmAuthor>
  <p:cmAuthor id="11" name="LBurke" initials="L [6]" lastIdx="1" clrIdx="10">
    <p:extLst/>
  </p:cmAuthor>
  <p:cmAuthor id="12" name="LBurke" initials="L [7]" lastIdx="1" clrIdx="11">
    <p:extLst/>
  </p:cmAuthor>
  <p:cmAuthor id="13" name="LBurke" initials="L [8]" lastIdx="1" clrIdx="12">
    <p:extLst/>
  </p:cmAuthor>
  <p:cmAuthor id="14" name="LBurke" initials="L [9]" lastIdx="1" clrIdx="13">
    <p:extLst/>
  </p:cmAuthor>
  <p:cmAuthor id="15" name="LBurke" initials="L [10]" lastIdx="1" clrIdx="14">
    <p:extLst/>
  </p:cmAuthor>
  <p:cmAuthor id="16" name="LBurke" initials="L [9] [2]" lastIdx="1" clrIdx="15">
    <p:extLst/>
  </p:cmAuthor>
  <p:cmAuthor id="17" name="LBurke" initials="L [9] [2] [2]" lastIdx="1" clrIdx="16">
    <p:extLst/>
  </p:cmAuthor>
  <p:cmAuthor id="18" name="LBurke" initials="L [3] [2]" lastIdx="1" clrIdx="17">
    <p:extLst/>
  </p:cmAuthor>
  <p:cmAuthor id="19" name="LBurke" initials="L [4] [2]" lastIdx="1" clrIdx="18">
    <p:extLst/>
  </p:cmAuthor>
  <p:cmAuthor id="20" name="LBurke" initials="L [5] [2]" lastIdx="1" clrIdx="19">
    <p:extLst/>
  </p:cmAuthor>
  <p:cmAuthor id="21" name="LBurke" initials="L [6] [2]" lastIdx="1" clrIdx="20">
    <p:extLst/>
  </p:cmAuthor>
  <p:cmAuthor id="22" name="LBurke" initials="L [3] [2] [2]" lastIdx="1" clrIdx="21">
    <p:extLst/>
  </p:cmAuthor>
  <p:cmAuthor id="23" name="LBurke" initials="L [4] [2] [2]" lastIdx="1" clrIdx="22">
    <p:extLst/>
  </p:cmAuthor>
  <p:cmAuthor id="24" name="LBurke" initials="L [5] [2] [2]" lastIdx="1" clrIdx="23">
    <p:extLst/>
  </p:cmAuthor>
  <p:cmAuthor id="25" name="LBurke" initials="L [6] [2] [2]" lastIdx="1" clrIdx="24">
    <p:extLst/>
  </p:cmAuthor>
  <p:cmAuthor id="26" name="LBurke" initials="L [11]" lastIdx="1" clrIdx="25">
    <p:extLst/>
  </p:cmAuthor>
  <p:cmAuthor id="27" name="LBurke" initials="L [12]" lastIdx="1" clrIdx="26">
    <p:extLst/>
  </p:cmAuthor>
  <p:cmAuthor id="28" name="LBurke" initials="L [13]" lastIdx="1" clrIdx="27">
    <p:extLst/>
  </p:cmAuthor>
  <p:cmAuthor id="29" name="LBurke" initials="L [14]" lastIdx="1" clrIdx="28">
    <p:extLst/>
  </p:cmAuthor>
  <p:cmAuthor id="30" name="LBurke" initials="L [15]" lastIdx="1" clrIdx="29">
    <p:extLst/>
  </p:cmAuthor>
  <p:cmAuthor id="31" name="LBurke" initials="L [16]" lastIdx="1" clrIdx="30">
    <p:extLst/>
  </p:cmAuthor>
  <p:cmAuthor id="32" name="LBurke" initials="L [17]" lastIdx="1" clrIdx="31">
    <p:extLst/>
  </p:cmAuthor>
  <p:cmAuthor id="33" name="LBurke" initials="L [18]" lastIdx="1" clrIdx="32">
    <p:extLst/>
  </p:cmAuthor>
  <p:cmAuthor id="34" name="LBurke" initials="L [19]" lastIdx="1" clrIdx="33">
    <p:extLst/>
  </p:cmAuthor>
  <p:cmAuthor id="35" name="LBurke" initials="L [20]" lastIdx="1" clrIdx="34">
    <p:extLst/>
  </p:cmAuthor>
  <p:cmAuthor id="36" name="LBurke" initials="L [21]" lastIdx="1" clrIdx="35">
    <p:extLst/>
  </p:cmAuthor>
  <p:cmAuthor id="37" name="LBurke" initials="L [22]" lastIdx="1" clrIdx="36">
    <p:extLst/>
  </p:cmAuthor>
  <p:cmAuthor id="38" name="LBurke" initials="L [23]" lastIdx="1" clrIdx="37">
    <p:extLst/>
  </p:cmAuthor>
  <p:cmAuthor id="39" name="LBurke" initials="L [24]" lastIdx="1" clrIdx="38">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8C2F"/>
    <a:srgbClr val="0000FF"/>
    <a:srgbClr val="6600FF"/>
    <a:srgbClr val="0066FF"/>
    <a:srgbClr val="79AC41"/>
    <a:srgbClr val="1D6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91"/>
    <p:restoredTop sz="83817" autoAdjust="0"/>
  </p:normalViewPr>
  <p:slideViewPr>
    <p:cSldViewPr snapToGrid="0" snapToObjects="1">
      <p:cViewPr varScale="1">
        <p:scale>
          <a:sx n="57" d="100"/>
          <a:sy n="57" d="100"/>
        </p:scale>
        <p:origin x="31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35"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8-04-17T16:57:48.283" idx="1">
    <p:pos x="7596" y="1650"/>
    <p:text>Could we include the map with country programs plus other countries where we have studies?</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4" dt="2018-04-17T17:04:39.367" idx="6">
    <p:pos x="10" y="10"/>
    <p:text>I might consider keeping the table headings from the last slide here.</p:text>
    <p:extLst>
      <p:ext uri="{C676402C-5697-4E1C-873F-D02D1690AC5C}">
        <p15:threadingInfo xmlns:p15="http://schemas.microsoft.com/office/powerpoint/2012/main" timeZoneBias="240"/>
      </p:ext>
    </p:extLst>
  </p:cm>
  <p:cm authorId="17" dt="2018-04-25T09:50:55.891" idx="1">
    <p:pos x="10" y="106"/>
    <p:text>Done.</p:text>
    <p:extLst>
      <p:ext uri="{C676402C-5697-4E1C-873F-D02D1690AC5C}">
        <p15:threadingInfo xmlns:p15="http://schemas.microsoft.com/office/powerpoint/2012/main" timeZoneBias="240">
          <p15:parentCm authorId="4" idx="6"/>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18-04-16T14:26:46.861" idx="4">
    <p:pos x="1582" y="3466"/>
    <p:text>Adding this since the presentation is in Zambia and imagining the audience will be questioning  generalizability of the Asia studies</p:text>
    <p:extLst>
      <p:ext uri="{C676402C-5697-4E1C-873F-D02D1690AC5C}">
        <p15:threadingInfo xmlns:p15="http://schemas.microsoft.com/office/powerpoint/2012/main" timeZoneBias="240"/>
      </p:ext>
    </p:extLst>
  </p:cm>
  <p:cm authorId="4" dt="2018-04-17T17:05:24.723" idx="7">
    <p:pos x="1582" y="3562"/>
    <p:text>Agreed.</p:text>
    <p:extLst>
      <p:ext uri="{C676402C-5697-4E1C-873F-D02D1690AC5C}">
        <p15:threadingInfo xmlns:p15="http://schemas.microsoft.com/office/powerpoint/2012/main" timeZoneBias="240">
          <p15:parentCm authorId="2" idx="4"/>
        </p15:threadingInfo>
      </p:ext>
    </p:extLst>
  </p:cm>
  <p:cm authorId="4" dt="2018-04-17T17:06:36.910" idx="8">
    <p:pos x="10" y="10"/>
    <p:text>A bit too much text here. It'd be great if we could summarize as on the previous slide.</p:text>
    <p:extLst>
      <p:ext uri="{C676402C-5697-4E1C-873F-D02D1690AC5C}">
        <p15:threadingInfo xmlns:p15="http://schemas.microsoft.com/office/powerpoint/2012/main" timeZoneBias="2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18-04-16T14:26:46.861" idx="4">
    <p:pos x="1582" y="3466"/>
    <p:text>Adding this since the presentation is in Zambia and imagining the audience will be questioning  generalizability of the Asia studies</p:text>
    <p:extLst>
      <p:ext uri="{C676402C-5697-4E1C-873F-D02D1690AC5C}">
        <p15:threadingInfo xmlns:p15="http://schemas.microsoft.com/office/powerpoint/2012/main" timeZoneBias="240"/>
      </p:ext>
    </p:extLst>
  </p:cm>
  <p:cm authorId="4" dt="2018-04-17T17:05:24.723" idx="7">
    <p:pos x="1582" y="3562"/>
    <p:text>Agreed.</p:text>
    <p:extLst>
      <p:ext uri="{C676402C-5697-4E1C-873F-D02D1690AC5C}">
        <p15:threadingInfo xmlns:p15="http://schemas.microsoft.com/office/powerpoint/2012/main" timeZoneBias="240">
          <p15:parentCm authorId="2" idx="4"/>
        </p15:threadingInfo>
      </p:ext>
    </p:extLst>
  </p:cm>
  <p:cm authorId="4" dt="2018-04-17T17:06:36.910" idx="8">
    <p:pos x="10" y="10"/>
    <p:text>A bit too much text here. It'd be great if we could summarize as on the previous slide.</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18-04-16T14:26:46.861" idx="4">
    <p:pos x="1582" y="3466"/>
    <p:text>Adding this since the presentation is in Zambia and imagining the audience will be questioning  generalizability of the Asia studies</p:text>
    <p:extLst>
      <p:ext uri="{C676402C-5697-4E1C-873F-D02D1690AC5C}">
        <p15:threadingInfo xmlns:p15="http://schemas.microsoft.com/office/powerpoint/2012/main" timeZoneBias="240"/>
      </p:ext>
    </p:extLst>
  </p:cm>
  <p:cm authorId="4" dt="2018-04-17T17:05:24.723" idx="7">
    <p:pos x="1582" y="3562"/>
    <p:text>Agreed.</p:text>
    <p:extLst>
      <p:ext uri="{C676402C-5697-4E1C-873F-D02D1690AC5C}">
        <p15:threadingInfo xmlns:p15="http://schemas.microsoft.com/office/powerpoint/2012/main" timeZoneBias="240">
          <p15:parentCm authorId="2" idx="4"/>
        </p15:threadingInfo>
      </p:ext>
    </p:extLst>
  </p:cm>
  <p:cm authorId="4" dt="2018-04-17T17:06:36.910" idx="8">
    <p:pos x="10" y="10"/>
    <p:text>A bit too much text here. It'd be great if we could summarize as on the previous slide.</p:text>
    <p:extLst>
      <p:ext uri="{C676402C-5697-4E1C-873F-D02D1690AC5C}">
        <p15:threadingInfo xmlns:p15="http://schemas.microsoft.com/office/powerpoint/2012/main" timeZoneBias="240"/>
      </p:ext>
    </p:extLst>
  </p:cm>
  <p:cm authorId="31" dt="2018-04-25T16:33:36.695" idx="1">
    <p:pos x="10" y="106"/>
    <p:text>Broke into different slides.</p:text>
    <p:extLst>
      <p:ext uri="{C676402C-5697-4E1C-873F-D02D1690AC5C}">
        <p15:threadingInfo xmlns:p15="http://schemas.microsoft.com/office/powerpoint/2012/main" timeZoneBias="240">
          <p15:parentCm authorId="4" idx="8"/>
        </p15:threadingInfo>
      </p:ext>
    </p:extLst>
  </p:cm>
  <p:cm authorId="26" dt="2018-04-25T14:07:44.463" idx="1">
    <p:pos x="8766" y="4004"/>
    <p:text>Doesn't seem to support the point if they didn't say overall??</p:text>
    <p:extLst>
      <p:ext uri="{C676402C-5697-4E1C-873F-D02D1690AC5C}">
        <p15:threadingInfo xmlns:p15="http://schemas.microsoft.com/office/powerpoint/2012/main" timeZoneBias="240"/>
      </p:ext>
    </p:extLst>
  </p:cm>
  <p:cm authorId="30" dt="2018-04-25T16:33:15.086" idx="1">
    <p:pos x="8766" y="4100"/>
    <p:text>Nellie, I see the other Blumenstock paper did find some savings impacts - a reason we're not using that one?</p:text>
    <p:extLst>
      <p:ext uri="{C676402C-5697-4E1C-873F-D02D1690AC5C}">
        <p15:threadingInfo xmlns:p15="http://schemas.microsoft.com/office/powerpoint/2012/main" timeZoneBias="240">
          <p15:parentCm authorId="26" idx="1"/>
        </p15:threadingInfo>
      </p:ext>
    </p:extLst>
  </p:cm>
  <p:cm authorId="33" dt="2018-04-25T17:04:15.209" idx="1">
    <p:pos x="2964" y="4861"/>
    <p:text>I recognize this is terrible design wise. John can you help/make another suggestion?</p:text>
    <p:extLst>
      <p:ext uri="{C676402C-5697-4E1C-873F-D02D1690AC5C}">
        <p15:threadingInfo xmlns:p15="http://schemas.microsoft.com/office/powerpoint/2012/main" timeZoneBias="2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18-04-16T14:29:18.064" idx="5">
    <p:pos x="2011" y="1435"/>
    <p:text>Even though MPESA wasn't wage payments, I wonder if it's relevant to mention here</p:text>
    <p:extLst>
      <p:ext uri="{C676402C-5697-4E1C-873F-D02D1690AC5C}">
        <p15:threadingInfo xmlns:p15="http://schemas.microsoft.com/office/powerpoint/2012/main" timeZoneBias="240"/>
      </p:ext>
    </p:extLst>
  </p:cm>
  <p:cm authorId="4" dt="2018-04-17T17:07:44.098" idx="10">
    <p:pos x="2011" y="1531"/>
    <p:text>I'd be interested to hear more about what you think the link would be.</p:text>
    <p:extLst>
      <p:ext uri="{C676402C-5697-4E1C-873F-D02D1690AC5C}">
        <p15:threadingInfo xmlns:p15="http://schemas.microsoft.com/office/powerpoint/2012/main" timeZoneBias="240">
          <p15:parentCm authorId="2" idx="5"/>
        </p15:threadingInfo>
      </p:ext>
    </p:extLst>
  </p:cm>
  <p:cm authorId="8" dt="2018-04-25T09:35:35.550" idx="1">
    <p:pos x="2011" y="1627"/>
    <p:text>Link is digital finance giving women more control over their money, but I know this is mainly a theory.  From one article: "Exactly why M-PESA causes increases in per capita consumption and shifts in occupation remains unclear, Suri says. But the researchers have a few ideas, one being that more secure storing of money leads to better financial management and savings, especially among women: The study found that female-headed households that saw greater agent density also saw around a 22 percent rise in savings.
The researchers also think mobile money could give women in male-headed households, who are also usually secondary income earners, more financial independence, which could help them start their own businesses. "As a woman, sometimes you're not able to save on your own, because cash gets used by the whole house. [Mobile money] allows you to keep separate cash and ... manage a source of income on your own," Suri says.
Read more at: https://phys.org/news/2016-12-mobile-money-access-percent-kenyan.html#jCp</p:text>
    <p:extLst>
      <p:ext uri="{C676402C-5697-4E1C-873F-D02D1690AC5C}">
        <p15:threadingInfo xmlns:p15="http://schemas.microsoft.com/office/powerpoint/2012/main" timeZoneBias="240">
          <p15:parentCm authorId="2" idx="5"/>
        </p15:threadingInfo>
      </p:ext>
    </p:extLst>
  </p:cm>
  <p:cm authorId="4" dt="2018-04-17T17:07:07.449" idx="9">
    <p:pos x="7035" y="1005"/>
    <p:text>I prefer the language below about more precise targeting, perhaps because it's more precise lol.</p:text>
    <p:extLst>
      <p:ext uri="{C676402C-5697-4E1C-873F-D02D1690AC5C}">
        <p15:threadingInfo xmlns:p15="http://schemas.microsoft.com/office/powerpoint/2012/main" timeZoneBias="240"/>
      </p:ext>
    </p:extLst>
  </p:cm>
  <p:cm authorId="9" dt="2018-04-25T09:39:01.429" idx="1">
    <p:pos x="7035" y="1101"/>
    <p:text>ok, but let's be clear about what is being targeted and to whom (money being targeted directly to women/ their bank accounts? not actually clear on that)</p:text>
    <p:extLst>
      <p:ext uri="{C676402C-5697-4E1C-873F-D02D1690AC5C}">
        <p15:threadingInfo xmlns:p15="http://schemas.microsoft.com/office/powerpoint/2012/main" timeZoneBias="240">
          <p15:parentCm authorId="4" idx="9"/>
        </p15:threadingInfo>
      </p:ext>
    </p:extLst>
  </p:cm>
  <p:cm authorId="5" dt="2018-04-25T11:39:06.678" idx="3">
    <p:pos x="1142" y="2253"/>
    <p:text>Which paper -if any- is the statement on MPESA based on?</p:text>
  </p:cm>
  <p:cm authorId="10" dt="2018-04-25T09:40:41.467" idx="1">
    <p:pos x="1142" y="2349"/>
    <p:text>http://science.sciencemag.org/content/354/6317/1288 (gated, but this is even in the abstract)</p:text>
    <p:extLst>
      <p:ext uri="{C676402C-5697-4E1C-873F-D02D1690AC5C}">
        <p15:threadingInfo xmlns:p15="http://schemas.microsoft.com/office/powerpoint/2012/main" timeZoneBias="240">
          <p15:parentCm authorId="5" idx="3"/>
        </p15:threadingInfo>
      </p:ext>
    </p:extLst>
  </p:cm>
  <p:cm authorId="11" dt="2018-04-25T09:41:14.604" idx="1">
    <p:pos x="1142" y="2445"/>
    <p:text>Exact language from the (Approved) summary: https://www.poverty-action.org/study/long-term-effects-access-mobile-money-kenya</p:text>
    <p:extLst>
      <p:ext uri="{C676402C-5697-4E1C-873F-D02D1690AC5C}">
        <p15:threadingInfo xmlns:p15="http://schemas.microsoft.com/office/powerpoint/2012/main" timeZoneBias="240">
          <p15:parentCm authorId="5" idx="3"/>
        </p15:threadingInfo>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18-04-16T14:29:18.064" idx="5">
    <p:pos x="2011" y="1435"/>
    <p:text>Even though MPESA wasn't wage payments, I wonder if it's relevant to mention here</p:text>
    <p:extLst>
      <p:ext uri="{C676402C-5697-4E1C-873F-D02D1690AC5C}">
        <p15:threadingInfo xmlns:p15="http://schemas.microsoft.com/office/powerpoint/2012/main" timeZoneBias="240"/>
      </p:ext>
    </p:extLst>
  </p:cm>
  <p:cm authorId="4" dt="2018-04-17T17:07:44.098" idx="10">
    <p:pos x="2011" y="1531"/>
    <p:text>I'd be interested to hear more about what you think the link would be.</p:text>
    <p:extLst>
      <p:ext uri="{C676402C-5697-4E1C-873F-D02D1690AC5C}">
        <p15:threadingInfo xmlns:p15="http://schemas.microsoft.com/office/powerpoint/2012/main" timeZoneBias="240">
          <p15:parentCm authorId="2" idx="5"/>
        </p15:threadingInfo>
      </p:ext>
    </p:extLst>
  </p:cm>
  <p:cm authorId="22" dt="2018-04-25T09:35:35.550" idx="1">
    <p:pos x="2011" y="1627"/>
    <p:text>Link is digital finance giving women more control over their money, but I know this is mainly a theory.  From one article: "Exactly why M-PESA causes increases in per capita consumption and shifts in occupation remains unclear, Suri says. But the researchers have a few ideas, one being that more secure storing of money leads to better financial management and savings, especially among women: The study found that female-headed households that saw greater agent density also saw around a 22 percent rise in savings.
The researchers also think mobile money could give women in male-headed households, who are also usually secondary income earners, more financial independence, which could help them start their own businesses. "As a woman, sometimes you're not able to save on your own, because cash gets used by the whole house. [Mobile money] allows you to keep separate cash and ... manage a source of income on your own," Suri says.
Read more at: https://phys.org/news/2016-12-mobile-money-access-percent-kenyan.html#jCp</p:text>
    <p:extLst>
      <p:ext uri="{C676402C-5697-4E1C-873F-D02D1690AC5C}">
        <p15:threadingInfo xmlns:p15="http://schemas.microsoft.com/office/powerpoint/2012/main" timeZoneBias="240">
          <p15:parentCm authorId="2" idx="5"/>
        </p15:threadingInfo>
      </p:ext>
    </p:extLst>
  </p:cm>
  <p:cm authorId="4" dt="2018-04-17T17:07:07.449" idx="9">
    <p:pos x="7035" y="1005"/>
    <p:text>I prefer the language below about more precise targeting, perhaps because it's more precise lol.</p:text>
    <p:extLst>
      <p:ext uri="{C676402C-5697-4E1C-873F-D02D1690AC5C}">
        <p15:threadingInfo xmlns:p15="http://schemas.microsoft.com/office/powerpoint/2012/main" timeZoneBias="240"/>
      </p:ext>
    </p:extLst>
  </p:cm>
  <p:cm authorId="23" dt="2018-04-25T09:39:01.429" idx="1">
    <p:pos x="7035" y="1101"/>
    <p:text>ok, but let's be clear about what is being targeted and to whom (money being targeted directly to women/ their bank accounts? not actually clear on that)</p:text>
    <p:extLst>
      <p:ext uri="{C676402C-5697-4E1C-873F-D02D1690AC5C}">
        <p15:threadingInfo xmlns:p15="http://schemas.microsoft.com/office/powerpoint/2012/main" timeZoneBias="240">
          <p15:parentCm authorId="4" idx="9"/>
        </p15:threadingInfo>
      </p:ext>
    </p:extLst>
  </p:cm>
  <p:cm authorId="5" dt="2018-04-25T11:39:06.678" idx="3">
    <p:pos x="1142" y="2253"/>
    <p:text>Which paper -if any- is the statement on MPESA based on?</p:text>
  </p:cm>
  <p:cm authorId="24" dt="2018-04-25T09:40:41.467" idx="1">
    <p:pos x="1142" y="2349"/>
    <p:text>http://science.sciencemag.org/content/354/6317/1288 (gated, but this is even in the abstract)</p:text>
    <p:extLst>
      <p:ext uri="{C676402C-5697-4E1C-873F-D02D1690AC5C}">
        <p15:threadingInfo xmlns:p15="http://schemas.microsoft.com/office/powerpoint/2012/main" timeZoneBias="240">
          <p15:parentCm authorId="5" idx="3"/>
        </p15:threadingInfo>
      </p:ext>
    </p:extLst>
  </p:cm>
  <p:cm authorId="25" dt="2018-04-25T09:41:14.604" idx="1">
    <p:pos x="1142" y="2445"/>
    <p:text>Exact language from the (Approved) summary: https://www.poverty-action.org/study/long-term-effects-access-mobile-money-kenya</p:text>
    <p:extLst>
      <p:ext uri="{C676402C-5697-4E1C-873F-D02D1690AC5C}">
        <p15:threadingInfo xmlns:p15="http://schemas.microsoft.com/office/powerpoint/2012/main" timeZoneBias="240">
          <p15:parentCm authorId="5" idx="3"/>
        </p15:threadingInfo>
      </p:ext>
    </p:extLst>
  </p:cm>
  <p:cm authorId="34" dt="2018-04-25T17:09:32.378" idx="1">
    <p:pos x="207" y="726"/>
    <p:text>These were not digital/electronic payments, right? That should probably be made clear, and the link (not sure how to link it)</p:text>
    <p:extLst>
      <p:ext uri="{C676402C-5697-4E1C-873F-D02D1690AC5C}">
        <p15:threadingInfo xmlns:p15="http://schemas.microsoft.com/office/powerpoint/2012/main" timeZoneBias="24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18-04-16T14:29:18.064" idx="5">
    <p:pos x="2011" y="1435"/>
    <p:text>Even though MPESA wasn't wage payments, I wonder if it's relevant to mention here</p:text>
    <p:extLst>
      <p:ext uri="{C676402C-5697-4E1C-873F-D02D1690AC5C}">
        <p15:threadingInfo xmlns:p15="http://schemas.microsoft.com/office/powerpoint/2012/main" timeZoneBias="240"/>
      </p:ext>
    </p:extLst>
  </p:cm>
  <p:cm authorId="4" dt="2018-04-17T17:07:44.098" idx="10">
    <p:pos x="2011" y="1531"/>
    <p:text>I'd be interested to hear more about what you think the link would be.</p:text>
    <p:extLst>
      <p:ext uri="{C676402C-5697-4E1C-873F-D02D1690AC5C}">
        <p15:threadingInfo xmlns:p15="http://schemas.microsoft.com/office/powerpoint/2012/main" timeZoneBias="240">
          <p15:parentCm authorId="2" idx="5"/>
        </p15:threadingInfo>
      </p:ext>
    </p:extLst>
  </p:cm>
  <p:cm authorId="18" dt="2018-04-25T09:35:35.550" idx="1">
    <p:pos x="2011" y="1627"/>
    <p:text>Link is digital finance giving women more control over their money, but I know this is mainly a theory.  From one article: "Exactly why M-PESA causes increases in per capita consumption and shifts in occupation remains unclear, Suri says. But the researchers have a few ideas, one being that more secure storing of money leads to better financial management and savings, especially among women: The study found that female-headed households that saw greater agent density also saw around a 22 percent rise in savings.
The researchers also think mobile money could give women in male-headed households, who are also usually secondary income earners, more financial independence, which could help them start their own businesses. "As a woman, sometimes you're not able to save on your own, because cash gets used by the whole house. [Mobile money] allows you to keep separate cash and ... manage a source of income on your own," Suri says.
Read more at: https://phys.org/news/2016-12-mobile-money-access-percent-kenyan.html#jCp</p:text>
    <p:extLst>
      <p:ext uri="{C676402C-5697-4E1C-873F-D02D1690AC5C}">
        <p15:threadingInfo xmlns:p15="http://schemas.microsoft.com/office/powerpoint/2012/main" timeZoneBias="240">
          <p15:parentCm authorId="2" idx="5"/>
        </p15:threadingInfo>
      </p:ext>
    </p:extLst>
  </p:cm>
  <p:cm authorId="4" dt="2018-04-17T17:07:07.449" idx="9">
    <p:pos x="7035" y="1005"/>
    <p:text>I prefer the language below about more precise targeting, perhaps because it's more precise lol.</p:text>
    <p:extLst>
      <p:ext uri="{C676402C-5697-4E1C-873F-D02D1690AC5C}">
        <p15:threadingInfo xmlns:p15="http://schemas.microsoft.com/office/powerpoint/2012/main" timeZoneBias="240"/>
      </p:ext>
    </p:extLst>
  </p:cm>
  <p:cm authorId="19" dt="2018-04-25T09:39:01.429" idx="1">
    <p:pos x="7035" y="1101"/>
    <p:text>ok, but let's be clear about what is being targeted and to whom (money being targeted directly to women/ their bank accounts? not actually clear on that)</p:text>
    <p:extLst>
      <p:ext uri="{C676402C-5697-4E1C-873F-D02D1690AC5C}">
        <p15:threadingInfo xmlns:p15="http://schemas.microsoft.com/office/powerpoint/2012/main" timeZoneBias="240">
          <p15:parentCm authorId="4" idx="9"/>
        </p15:threadingInfo>
      </p:ext>
    </p:extLst>
  </p:cm>
  <p:cm authorId="5" dt="2018-04-25T11:39:06.678" idx="3">
    <p:pos x="1142" y="2253"/>
    <p:text>Which paper -if any- is the statement on MPESA based on?</p:text>
  </p:cm>
  <p:cm authorId="20" dt="2018-04-25T09:40:41.467" idx="1">
    <p:pos x="1142" y="2349"/>
    <p:text>http://science.sciencemag.org/content/354/6317/1288 (gated, but this is even in the abstract)</p:text>
    <p:extLst>
      <p:ext uri="{C676402C-5697-4E1C-873F-D02D1690AC5C}">
        <p15:threadingInfo xmlns:p15="http://schemas.microsoft.com/office/powerpoint/2012/main" timeZoneBias="240">
          <p15:parentCm authorId="5" idx="3"/>
        </p15:threadingInfo>
      </p:ext>
    </p:extLst>
  </p:cm>
  <p:cm authorId="21" dt="2018-04-25T09:41:14.604" idx="1">
    <p:pos x="1142" y="2445"/>
    <p:text>Exact language from the (Approved) summary: https://www.poverty-action.org/study/long-term-effects-access-mobile-money-kenya</p:text>
    <p:extLst>
      <p:ext uri="{C676402C-5697-4E1C-873F-D02D1690AC5C}">
        <p15:threadingInfo xmlns:p15="http://schemas.microsoft.com/office/powerpoint/2012/main" timeZoneBias="240">
          <p15:parentCm authorId="5" idx="3"/>
        </p15:threadingInfo>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18-04-16T14:42:02.414" idx="6">
    <p:pos x="2919" y="2714"/>
    <p:text>Nellie - can you maybe flesh the last two out a bit in the notes?</p:text>
    <p:extLst>
      <p:ext uri="{C676402C-5697-4E1C-873F-D02D1690AC5C}">
        <p15:threadingInfo xmlns:p15="http://schemas.microsoft.com/office/powerpoint/2012/main" timeZoneBias="240"/>
      </p:ext>
    </p:extLst>
  </p:cm>
  <p:cm authorId="2" dt="2018-04-16T14:44:18.864" idx="7">
    <p:pos x="6063" y="3446"/>
    <p:text>Not clear what this last bullet means</p:text>
    <p:extLst>
      <p:ext uri="{C676402C-5697-4E1C-873F-D02D1690AC5C}">
        <p15:threadingInfo xmlns:p15="http://schemas.microsoft.com/office/powerpoint/2012/main" timeZoneBias="240"/>
      </p:ext>
    </p:extLst>
  </p:cm>
  <p:cm authorId="4" dt="2018-04-17T17:09:12.367" idx="12">
    <p:pos x="6063" y="3542"/>
    <p:text>In India, receiving an account was not enough. The effects were only present for the group who participated in a training.</p:text>
    <p:extLst>
      <p:ext uri="{C676402C-5697-4E1C-873F-D02D1690AC5C}">
        <p15:threadingInfo xmlns:p15="http://schemas.microsoft.com/office/powerpoint/2012/main" timeZoneBias="240">
          <p15:parentCm authorId="2" idx="7"/>
        </p15:threadingInfo>
      </p:ext>
    </p:extLst>
  </p:cm>
  <p:cm authorId="12" dt="2018-04-25T09:42:43.915" idx="1">
    <p:pos x="6063" y="3638"/>
    <p:text>Ok I tried to clarify that.</p:text>
    <p:extLst>
      <p:ext uri="{C676402C-5697-4E1C-873F-D02D1690AC5C}">
        <p15:threadingInfo xmlns:p15="http://schemas.microsoft.com/office/powerpoint/2012/main" timeZoneBias="240">
          <p15:parentCm authorId="2" idx="7"/>
        </p15:threadingInfo>
      </p:ext>
    </p:extLst>
  </p:cm>
  <p:cm authorId="4" dt="2018-04-17T17:07:56.398" idx="11">
    <p:pos x="10" y="10"/>
    <p:text>I recommend just the high-level bullets here. Mobile phone ownership, legal documentation, and literacy are all gender-based barriers.</p:text>
    <p:extLst>
      <p:ext uri="{C676402C-5697-4E1C-873F-D02D1690AC5C}">
        <p15:threadingInfo xmlns:p15="http://schemas.microsoft.com/office/powerpoint/2012/main" timeZoneBias="240"/>
      </p:ext>
    </p:extLst>
  </p:cm>
  <p:cm authorId="13" dt="2018-04-25T09:46:00.517" idx="1">
    <p:pos x="10" y="106"/>
    <p:text>got it. like this?</p:text>
    <p:extLst>
      <p:ext uri="{C676402C-5697-4E1C-873F-D02D1690AC5C}">
        <p15:threadingInfo xmlns:p15="http://schemas.microsoft.com/office/powerpoint/2012/main" timeZoneBias="240">
          <p15:parentCm authorId="4" idx="11"/>
        </p15:threadingInfo>
      </p:ext>
    </p:extLst>
  </p:cm>
  <p:cm authorId="35" dt="2018-04-25T17:12:12.342" idx="1">
    <p:pos x="106" y="106"/>
    <p:text>The IGC blog on EWP has some other barriers if we'd want to include them:</p:text>
    <p:extLst>
      <p:ext uri="{C676402C-5697-4E1C-873F-D02D1690AC5C}">
        <p15:threadingInfo xmlns:p15="http://schemas.microsoft.com/office/powerpoint/2012/main" timeZoneBias="240"/>
      </p:ext>
    </p:extLst>
  </p:cm>
  <p:cm authorId="36" dt="2018-04-25T17:13:36.898" idx="1">
    <p:pos x="106" y="202"/>
    <p:text>1. Factories fear resistance by workers.</p:text>
    <p:extLst>
      <p:ext uri="{C676402C-5697-4E1C-873F-D02D1690AC5C}">
        <p15:threadingInfo xmlns:p15="http://schemas.microsoft.com/office/powerpoint/2012/main" timeZoneBias="240">
          <p15:parentCm authorId="35" idx="1"/>
        </p15:threadingInfo>
      </p:ext>
    </p:extLst>
  </p:cm>
  <p:cm authorId="37" dt="2018-04-25T17:13:47.793" idx="1">
    <p:pos x="106" y="298"/>
    <p:text>2. Firms fear the costs of upkeep of an EWP system</p:text>
    <p:extLst>
      <p:ext uri="{C676402C-5697-4E1C-873F-D02D1690AC5C}">
        <p15:threadingInfo xmlns:p15="http://schemas.microsoft.com/office/powerpoint/2012/main" timeZoneBias="240">
          <p15:parentCm authorId="35" idx="1"/>
        </p15:threadingInfo>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38" dt="2018-04-25T17:27:16.011" idx="1">
    <p:pos x="5338" y="323"/>
    <p:text>New slide - Nellie pls check</p:text>
    <p:extLst>
      <p:ext uri="{C676402C-5697-4E1C-873F-D02D1690AC5C}">
        <p15:threadingInfo xmlns:p15="http://schemas.microsoft.com/office/powerpoint/2012/main" timeZoneBias="24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5" dt="2018-04-25T11:41:06.465" idx="4">
    <p:pos x="10" y="10"/>
    <p:text>Just checking: there is only the Aker paper that we can mention on research in sub-Saharan Africa?</p:text>
  </p:cm>
</p:cmLst>
</file>

<file path=ppt/comments/comment2.xml><?xml version="1.0" encoding="utf-8"?>
<p:cmLst xmlns:a="http://schemas.openxmlformats.org/drawingml/2006/main" xmlns:r="http://schemas.openxmlformats.org/officeDocument/2006/relationships" xmlns:p="http://schemas.openxmlformats.org/presentationml/2006/main">
  <p:cm authorId="4" dt="2018-04-17T17:00:43.067" idx="2">
    <p:pos x="10" y="10"/>
    <p:text>This seems like too much text. Usually I'd split this up into two slides.</p:text>
    <p:extLst>
      <p:ext uri="{C676402C-5697-4E1C-873F-D02D1690AC5C}">
        <p15:threadingInfo xmlns:p15="http://schemas.microsoft.com/office/powerpoint/2012/main" timeZoneBias="240"/>
      </p:ext>
    </p:extLst>
  </p:cm>
  <p:cm authorId="4" dt="2018-04-17T17:01:31.337" idx="3">
    <p:pos x="3873" y="3664"/>
    <p:text>What is Zambia doing in SP?</p:text>
    <p:extLst>
      <p:ext uri="{C676402C-5697-4E1C-873F-D02D1690AC5C}">
        <p15:threadingInfo xmlns:p15="http://schemas.microsoft.com/office/powerpoint/2012/main" timeZoneBias="240"/>
      </p:ext>
    </p:extLst>
  </p:cm>
  <p:cm authorId="6" dt="2018-04-25T09:24:22.285" idx="1">
    <p:pos x="3873" y="3760"/>
    <p:text>I don't know – I pulled this from the country brief, but I can't think of any projects either.</p:text>
    <p:extLst>
      <p:ext uri="{C676402C-5697-4E1C-873F-D02D1690AC5C}">
        <p15:threadingInfo xmlns:p15="http://schemas.microsoft.com/office/powerpoint/2012/main" timeZoneBias="240">
          <p15:parentCm authorId="4" idx="3"/>
        </p15:threadingInfo>
      </p:ext>
    </p:extLst>
  </p:cm>
  <p:cm authorId="5" dt="2018-04-25T11:32:09.792" idx="1">
    <p:pos x="1203" y="3672"/>
    <p:text>Actually, I don't know what we are doing in Governance either. I would just mention Agriculture, Education, Financial Inclusion and Health</p:text>
  </p:cm>
  <p:cm authorId="7" dt="2018-04-25T09:24:27.585" idx="1">
    <p:pos x="1203" y="3768"/>
    <p:text>done.</p:text>
    <p:extLst>
      <p:ext uri="{C676402C-5697-4E1C-873F-D02D1690AC5C}">
        <p15:threadingInfo xmlns:p15="http://schemas.microsoft.com/office/powerpoint/2012/main" timeZoneBias="240">
          <p15:parentCm authorId="5" idx="1"/>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8-04-16T14:46:38.193" idx="8">
    <p:pos x="10" y="10"/>
    <p:text>Text heavy - maybe Carlos can add some text to his notes?</p:text>
    <p:extLst>
      <p:ext uri="{C676402C-5697-4E1C-873F-D02D1690AC5C}">
        <p15:threadingInfo xmlns:p15="http://schemas.microsoft.com/office/powerpoint/2012/main" timeZoneBias="240"/>
      </p:ext>
    </p:extLst>
  </p:cm>
  <p:cm authorId="4" dt="2018-04-17T17:01:53.028" idx="4">
    <p:pos x="10" y="106"/>
    <p:text>Agreed. I think we can just keep the high level points and move everything else to notes.</p:text>
    <p:extLst>
      <p:ext uri="{C676402C-5697-4E1C-873F-D02D1690AC5C}">
        <p15:threadingInfo xmlns:p15="http://schemas.microsoft.com/office/powerpoint/2012/main" timeZoneBias="240">
          <p15:parentCm authorId="2" idx="8"/>
        </p15:threadingInfo>
      </p:ext>
    </p:extLst>
  </p:cm>
  <p:cm authorId="4" dt="2018-04-17T17:02:33.690" idx="5">
    <p:pos x="2120" y="294"/>
    <p:text>Why only include the challenge on cash and not on women's financial inclusion?</p:text>
    <p:extLst>
      <p:ext uri="{C676402C-5697-4E1C-873F-D02D1690AC5C}">
        <p15:threadingInfo xmlns:p15="http://schemas.microsoft.com/office/powerpoint/2012/main" timeZoneBias="240"/>
      </p:ext>
    </p:extLst>
  </p:cm>
  <p:cm authorId="5" dt="2018-04-25T11:35:55.271" idx="2">
    <p:pos x="106" y="202"/>
    <p:text>Yep, I'll do that once I have the new version</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18-04-16T14:46:38.193" idx="8">
    <p:pos x="10" y="10"/>
    <p:text>Text heavy - maybe Carlos can add some text to his notes?</p:text>
    <p:extLst>
      <p:ext uri="{C676402C-5697-4E1C-873F-D02D1690AC5C}">
        <p15:threadingInfo xmlns:p15="http://schemas.microsoft.com/office/powerpoint/2012/main" timeZoneBias="240"/>
      </p:ext>
    </p:extLst>
  </p:cm>
  <p:cm authorId="4" dt="2018-04-17T17:01:53.028" idx="4">
    <p:pos x="10" y="106"/>
    <p:text>Agreed. I think we can just keep the high level points and move everything else to notes.</p:text>
    <p:extLst>
      <p:ext uri="{C676402C-5697-4E1C-873F-D02D1690AC5C}">
        <p15:threadingInfo xmlns:p15="http://schemas.microsoft.com/office/powerpoint/2012/main" timeZoneBias="240">
          <p15:parentCm authorId="2" idx="8"/>
        </p15:threadingInfo>
      </p:ext>
    </p:extLst>
  </p:cm>
  <p:cm authorId="4" dt="2018-04-17T17:02:33.690" idx="5">
    <p:pos x="2120" y="294"/>
    <p:text>Why only include the challenge on cash and not on women's financial inclusion?</p:text>
    <p:extLst>
      <p:ext uri="{C676402C-5697-4E1C-873F-D02D1690AC5C}">
        <p15:threadingInfo xmlns:p15="http://schemas.microsoft.com/office/powerpoint/2012/main" timeZoneBias="240"/>
      </p:ext>
    </p:extLst>
  </p:cm>
  <p:cm authorId="5" dt="2018-04-25T11:35:55.271" idx="2">
    <p:pos x="106" y="202"/>
    <p:text>Yep, I'll do that once I have the new version</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18-04-16T14:46:38.193" idx="8">
    <p:pos x="10" y="10"/>
    <p:text>Text heavy - maybe Carlos can add some text to his notes?</p:text>
    <p:extLst>
      <p:ext uri="{C676402C-5697-4E1C-873F-D02D1690AC5C}">
        <p15:threadingInfo xmlns:p15="http://schemas.microsoft.com/office/powerpoint/2012/main" timeZoneBias="240"/>
      </p:ext>
    </p:extLst>
  </p:cm>
  <p:cm authorId="4" dt="2018-04-17T17:01:53.028" idx="4">
    <p:pos x="10" y="106"/>
    <p:text>Agreed. I think we can just keep the high level points and move everything else to notes.</p:text>
    <p:extLst>
      <p:ext uri="{C676402C-5697-4E1C-873F-D02D1690AC5C}">
        <p15:threadingInfo xmlns:p15="http://schemas.microsoft.com/office/powerpoint/2012/main" timeZoneBias="240">
          <p15:parentCm authorId="2" idx="8"/>
        </p15:threadingInfo>
      </p:ext>
    </p:extLst>
  </p:cm>
  <p:cm authorId="4" dt="2018-04-17T17:02:33.690" idx="5">
    <p:pos x="2120" y="294"/>
    <p:text>Why only include the challenge on cash and not on women's financial inclusion?</p:text>
    <p:extLst>
      <p:ext uri="{C676402C-5697-4E1C-873F-D02D1690AC5C}">
        <p15:threadingInfo xmlns:p15="http://schemas.microsoft.com/office/powerpoint/2012/main" timeZoneBias="240"/>
      </p:ext>
    </p:extLst>
  </p:cm>
  <p:cm authorId="5" dt="2018-04-25T11:35:55.271" idx="2">
    <p:pos x="106" y="202"/>
    <p:text>Yep, I'll do that once I have the new version</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18-04-16T14:46:38.193" idx="8">
    <p:pos x="10" y="10"/>
    <p:text>Text heavy - maybe Carlos can add some text to his notes?</p:text>
    <p:extLst>
      <p:ext uri="{C676402C-5697-4E1C-873F-D02D1690AC5C}">
        <p15:threadingInfo xmlns:p15="http://schemas.microsoft.com/office/powerpoint/2012/main" timeZoneBias="240"/>
      </p:ext>
    </p:extLst>
  </p:cm>
  <p:cm authorId="4" dt="2018-04-17T17:01:53.028" idx="4">
    <p:pos x="10" y="106"/>
    <p:text>Agreed. I think we can just keep the high level points and move everything else to notes.</p:text>
    <p:extLst>
      <p:ext uri="{C676402C-5697-4E1C-873F-D02D1690AC5C}">
        <p15:threadingInfo xmlns:p15="http://schemas.microsoft.com/office/powerpoint/2012/main" timeZoneBias="240">
          <p15:parentCm authorId="2" idx="8"/>
        </p15:threadingInfo>
      </p:ext>
    </p:extLst>
  </p:cm>
  <p:cm authorId="4" dt="2018-04-17T17:02:33.690" idx="5">
    <p:pos x="2120" y="294"/>
    <p:text>Why only include the challenge on cash and not on women's financial inclusion?</p:text>
    <p:extLst>
      <p:ext uri="{C676402C-5697-4E1C-873F-D02D1690AC5C}">
        <p15:threadingInfo xmlns:p15="http://schemas.microsoft.com/office/powerpoint/2012/main" timeZoneBias="240"/>
      </p:ext>
    </p:extLst>
  </p:cm>
  <p:cm authorId="5" dt="2018-04-25T11:35:55.271" idx="2">
    <p:pos x="106" y="202"/>
    <p:text>Yep, I'll do that once I have the new version</p:text>
  </p:cm>
  <p:cm authorId="39" dt="2018-04-26T13:05:49.279" idx="1">
    <p:pos x="7469" y="741"/>
    <p:text>John, Do we have a crisper version of this? It's from this brief: https://www.poverty-action.org/sites/default/files/publications/Womens-Economic-Empowerment-Through-Financial-Inclusion-Web.pdf</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7" dt="2018-04-25T14:10:47.535" idx="1">
    <p:pos x="3245" y="4187"/>
    <p:text>Given the evidence we're citing on savings, seems we want to be more cautious here, so adding may and changing the name of the slide(s)</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4" dt="2018-04-17T17:04:39.367" idx="6">
    <p:pos x="10" y="10"/>
    <p:text>I might consider keeping the table headings from the last slide here.</p:text>
    <p:extLst>
      <p:ext uri="{C676402C-5697-4E1C-873F-D02D1690AC5C}">
        <p15:threadingInfo xmlns:p15="http://schemas.microsoft.com/office/powerpoint/2012/main" timeZoneBias="240"/>
      </p:ext>
    </p:extLst>
  </p:cm>
  <p:cm authorId="14" dt="2018-04-25T09:50:55.891" idx="1">
    <p:pos x="10" y="106"/>
    <p:text>Done.</p:text>
    <p:extLst>
      <p:ext uri="{C676402C-5697-4E1C-873F-D02D1690AC5C}">
        <p15:threadingInfo xmlns:p15="http://schemas.microsoft.com/office/powerpoint/2012/main" timeZoneBias="240">
          <p15:parentCm authorId="4" idx="6"/>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4" dt="2018-04-17T17:04:39.367" idx="6">
    <p:pos x="10" y="10"/>
    <p:text>I might consider keeping the table headings from the last slide here.</p:text>
    <p:extLst>
      <p:ext uri="{C676402C-5697-4E1C-873F-D02D1690AC5C}">
        <p15:threadingInfo xmlns:p15="http://schemas.microsoft.com/office/powerpoint/2012/main" timeZoneBias="240"/>
      </p:ext>
    </p:extLst>
  </p:cm>
  <p:cm authorId="16" dt="2018-04-25T09:50:55.891" idx="1">
    <p:pos x="10" y="106"/>
    <p:text>Done.</p:text>
    <p:extLst>
      <p:ext uri="{C676402C-5697-4E1C-873F-D02D1690AC5C}">
        <p15:threadingInfo xmlns:p15="http://schemas.microsoft.com/office/powerpoint/2012/main" timeZoneBias="240">
          <p15:parentCm authorId="4" idx="6"/>
        </p15:threadingInfo>
      </p:ext>
    </p:extLst>
  </p:cm>
  <p:cm authorId="28" dt="2018-04-25T14:16:59.392" idx="1">
    <p:pos x="9202" y="3484"/>
    <p:text>Should be noted these were not wage payments but rather cash transfers.</p:text>
    <p:extLst>
      <p:ext uri="{C676402C-5697-4E1C-873F-D02D1690AC5C}">
        <p15:threadingInfo xmlns:p15="http://schemas.microsoft.com/office/powerpoint/2012/main" timeZoneBias="240"/>
      </p:ext>
    </p:extLst>
  </p:cm>
  <p:cm authorId="29" dt="2018-04-25T14:19:08.816" idx="1">
    <p:pos x="5816" y="3681"/>
    <p:text>Inserted second bullet as this seems very important! From paper abstract</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0DECE0-28D5-401E-A87E-8AB1E784017F}"/>
              </a:ext>
            </a:extLst>
          </p:cNvPr>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a:extLst>
              <a:ext uri="{FF2B5EF4-FFF2-40B4-BE49-F238E27FC236}">
                <a16:creationId xmlns:a16="http://schemas.microsoft.com/office/drawing/2014/main" id="{7B7D917A-5795-4F43-8231-E844766DB1B6}"/>
              </a:ext>
            </a:extLst>
          </p:cNvPr>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05B3D58A-88F9-4B38-A466-42E3AE9F6291}" type="datetimeFigureOut">
              <a:rPr lang="en-US" smtClean="0"/>
              <a:t>4/27/2018</a:t>
            </a:fld>
            <a:endParaRPr lang="en-US"/>
          </a:p>
        </p:txBody>
      </p:sp>
      <p:sp>
        <p:nvSpPr>
          <p:cNvPr id="4" name="Footer Placeholder 3">
            <a:extLst>
              <a:ext uri="{FF2B5EF4-FFF2-40B4-BE49-F238E27FC236}">
                <a16:creationId xmlns:a16="http://schemas.microsoft.com/office/drawing/2014/main" id="{FE6EDDDD-549A-4D0A-8C96-711CBC71DBA3}"/>
              </a:ext>
            </a:extLst>
          </p:cNvPr>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D2AE73-8364-46C2-BFA3-461EFC695EEB}"/>
              </a:ext>
            </a:extLst>
          </p:cNvPr>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70E96D42-FDE3-47CD-9D2E-E9AB5A5A38A9}" type="slidenum">
              <a:rPr lang="en-US" smtClean="0"/>
              <a:t>‹#›</a:t>
            </a:fld>
            <a:endParaRPr lang="en-US"/>
          </a:p>
        </p:txBody>
      </p:sp>
    </p:spTree>
    <p:extLst>
      <p:ext uri="{BB962C8B-B14F-4D97-AF65-F5344CB8AC3E}">
        <p14:creationId xmlns:p14="http://schemas.microsoft.com/office/powerpoint/2010/main" val="107261499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2824FE6A-725B-454C-AAE8-47D67D2546A4}" type="datetimeFigureOut">
              <a:rPr lang="en-US" smtClean="0"/>
              <a:t>4/27/2018</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89D2CBB8-F4CB-9349-B751-D031303676B2}" type="slidenum">
              <a:rPr lang="en-US" smtClean="0"/>
              <a:t>‹#›</a:t>
            </a:fld>
            <a:endParaRPr lang="en-US"/>
          </a:p>
        </p:txBody>
      </p:sp>
    </p:spTree>
    <p:extLst>
      <p:ext uri="{BB962C8B-B14F-4D97-AF65-F5344CB8AC3E}">
        <p14:creationId xmlns:p14="http://schemas.microsoft.com/office/powerpoint/2010/main" val="56110109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rady.ucsd.edu/docs/faculty/callen/cadg_ictd2015.final_.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rady.ucsd.edu/docs/faculty/callen/cadg_ictd2015.final_.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igc.org/blog/real-effects-electronic-wage-payments-bangladeshi-factory-worker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poverty-action.org/study/mobile-izing-savings-defined-contribution-savings-mobile-money-platform-afghanista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overty-action.org/study/strengthening-women%E2%80%99s-financial-control-through-personal-bank-account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poverty-action.org/study/strengthening-women%E2%80%99s-financial-control-through-personal-bank-account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rady.ucsd.edu/docs/faculty/callen/cadg_ictd2015.final_.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poverty-action.org/study/strengthening-women%E2%80%99s-financial-control-through-personal-bank-account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2CBB8-F4CB-9349-B751-D031303676B2}" type="slidenum">
              <a:rPr lang="en-US" smtClean="0"/>
              <a:t>1</a:t>
            </a:fld>
            <a:endParaRPr lang="en-US"/>
          </a:p>
        </p:txBody>
      </p:sp>
    </p:spTree>
    <p:extLst>
      <p:ext uri="{BB962C8B-B14F-4D97-AF65-F5344CB8AC3E}">
        <p14:creationId xmlns:p14="http://schemas.microsoft.com/office/powerpoint/2010/main" val="1228192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Women disproportionately experience poverty, stemming from unequal divisions of labor and a lack of control over economic resources.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path to greater women’s financial inclusion is dependent upon the creation of a more gender inclusive financial system that addresses the specific demand- and supply-side barriers faced by women, supported by an inclusive regulatory environment. </a:t>
            </a:r>
            <a:endParaRPr lang="en-US" dirty="0"/>
          </a:p>
        </p:txBody>
      </p:sp>
      <p:sp>
        <p:nvSpPr>
          <p:cNvPr id="4" name="Slide Number Placeholder 3"/>
          <p:cNvSpPr>
            <a:spLocks noGrp="1"/>
          </p:cNvSpPr>
          <p:nvPr>
            <p:ph type="sldNum" sz="quarter" idx="10"/>
          </p:nvPr>
        </p:nvSpPr>
        <p:spPr/>
        <p:txBody>
          <a:bodyPr/>
          <a:lstStyle/>
          <a:p>
            <a:fld id="{89D2CBB8-F4CB-9349-B751-D031303676B2}" type="slidenum">
              <a:rPr lang="en-US" smtClean="0"/>
              <a:t>10</a:t>
            </a:fld>
            <a:endParaRPr lang="en-US"/>
          </a:p>
        </p:txBody>
      </p:sp>
      <p:sp>
        <p:nvSpPr>
          <p:cNvPr id="5" name="Footer Placeholder 4">
            <a:extLst>
              <a:ext uri="{FF2B5EF4-FFF2-40B4-BE49-F238E27FC236}">
                <a16:creationId xmlns:a16="http://schemas.microsoft.com/office/drawing/2014/main" id="{EE0D76BF-8969-42F8-8650-9E2DFB349A10}"/>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E04FB888-42C3-4FA6-997C-82A4A6FDA0B6}"/>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104600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Density</a:t>
            </a:r>
            <a:r>
              <a:rPr lang="en-US" baseline="0" dirty="0"/>
              <a:t> of agent networks and liquidity constraints but there was some adjustments in the initial months</a:t>
            </a:r>
          </a:p>
          <a:p>
            <a:pPr marL="171450" indent="-171450">
              <a:buFontTx/>
              <a:buChar char="-"/>
            </a:pPr>
            <a:r>
              <a:rPr lang="en-US" dirty="0"/>
              <a:t>Gender-based barriers are reduced in getting the money</a:t>
            </a:r>
            <a:r>
              <a:rPr lang="en-US" baseline="0" dirty="0"/>
              <a:t> but access to phones are not exclusively (which paper?)</a:t>
            </a:r>
          </a:p>
          <a:p>
            <a:pPr marL="171450" indent="-171450">
              <a:buFontTx/>
              <a:buChar char="-"/>
            </a:pPr>
            <a:r>
              <a:rPr lang="en-US" baseline="0" dirty="0"/>
              <a:t>Women are much less likely to have legal documentation </a:t>
            </a:r>
            <a:r>
              <a:rPr lang="en-US" baseline="0" dirty="0">
                <a:solidFill>
                  <a:srgbClr val="FF0000"/>
                </a:solidFill>
              </a:rPr>
              <a:t>(which paper?)</a:t>
            </a:r>
          </a:p>
          <a:p>
            <a:pPr marL="171450" indent="-171450">
              <a:buFontTx/>
              <a:buChar char="-"/>
            </a:pPr>
            <a:r>
              <a:rPr lang="en-US" baseline="0" dirty="0"/>
              <a:t>Information sessions can make the difference (India’s case)</a:t>
            </a:r>
          </a:p>
          <a:p>
            <a:pPr marL="0" indent="0">
              <a:buFontTx/>
              <a:buNone/>
            </a:pPr>
            <a:endParaRPr lang="en-US" dirty="0"/>
          </a:p>
        </p:txBody>
      </p:sp>
      <p:sp>
        <p:nvSpPr>
          <p:cNvPr id="4" name="Slide Number Placeholder 3"/>
          <p:cNvSpPr>
            <a:spLocks noGrp="1"/>
          </p:cNvSpPr>
          <p:nvPr>
            <p:ph type="sldNum" sz="quarter" idx="10"/>
          </p:nvPr>
        </p:nvSpPr>
        <p:spPr/>
        <p:txBody>
          <a:bodyPr/>
          <a:lstStyle/>
          <a:p>
            <a:fld id="{89D2CBB8-F4CB-9349-B751-D031303676B2}" type="slidenum">
              <a:rPr lang="en-US" smtClean="0"/>
              <a:t>11</a:t>
            </a:fld>
            <a:endParaRPr lang="en-US"/>
          </a:p>
        </p:txBody>
      </p:sp>
      <p:sp>
        <p:nvSpPr>
          <p:cNvPr id="5" name="Footer Placeholder 4">
            <a:extLst>
              <a:ext uri="{FF2B5EF4-FFF2-40B4-BE49-F238E27FC236}">
                <a16:creationId xmlns:a16="http://schemas.microsoft.com/office/drawing/2014/main" id="{8F7514F0-5B7B-4335-82EA-2B0DE377EE81}"/>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D0ACB82F-966E-472A-87F3-FA952802E72E}"/>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42371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let’s talk about lower cost of delivery</a:t>
            </a:r>
          </a:p>
        </p:txBody>
      </p:sp>
      <p:sp>
        <p:nvSpPr>
          <p:cNvPr id="4" name="Slide Number Placeholder 3"/>
          <p:cNvSpPr>
            <a:spLocks noGrp="1"/>
          </p:cNvSpPr>
          <p:nvPr>
            <p:ph type="sldNum" sz="quarter" idx="10"/>
          </p:nvPr>
        </p:nvSpPr>
        <p:spPr/>
        <p:txBody>
          <a:bodyPr/>
          <a:lstStyle/>
          <a:p>
            <a:fld id="{89D2CBB8-F4CB-9349-B751-D031303676B2}" type="slidenum">
              <a:rPr lang="en-US" smtClean="0"/>
              <a:t>12</a:t>
            </a:fld>
            <a:endParaRPr lang="en-US"/>
          </a:p>
        </p:txBody>
      </p:sp>
      <p:sp>
        <p:nvSpPr>
          <p:cNvPr id="5" name="Footer Placeholder 4">
            <a:extLst>
              <a:ext uri="{FF2B5EF4-FFF2-40B4-BE49-F238E27FC236}">
                <a16:creationId xmlns:a16="http://schemas.microsoft.com/office/drawing/2014/main" id="{69518B58-C76B-4D45-AA06-20F52D76EA7D}"/>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E2C6CD92-868E-4ACF-BC41-447C9FF8878B}"/>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212886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For example, on the employer side, there’s evidence from</a:t>
            </a:r>
            <a:r>
              <a:rPr lang="en-US" baseline="0" dirty="0"/>
              <a:t> Afghanistan that </a:t>
            </a:r>
            <a:r>
              <a:rPr lang="en-US" dirty="0"/>
              <a:t>the employer’s reduced per-employee cost of delivering salaries, staff time spent preparing the salaries, and risk of transporting large quantities of cash in a hazardous setting completely offset the fixed costs of the transition to digital payments in six months. MNO benefited too, as employees increased their phone use. (</a:t>
            </a:r>
            <a:r>
              <a:rPr lang="en-US" u="sng" dirty="0">
                <a:hlinkClick r:id="rId3"/>
              </a:rPr>
              <a:t>paper</a:t>
            </a:r>
            <a:r>
              <a:rPr lang="en-US" dirty="0"/>
              <a:t>)</a:t>
            </a:r>
            <a:endParaRPr lang="en-US" sz="3200" dirty="0"/>
          </a:p>
        </p:txBody>
      </p:sp>
      <p:sp>
        <p:nvSpPr>
          <p:cNvPr id="4" name="Slide Number Placeholder 3"/>
          <p:cNvSpPr>
            <a:spLocks noGrp="1"/>
          </p:cNvSpPr>
          <p:nvPr>
            <p:ph type="sldNum" sz="quarter" idx="10"/>
          </p:nvPr>
        </p:nvSpPr>
        <p:spPr/>
        <p:txBody>
          <a:bodyPr/>
          <a:lstStyle/>
          <a:p>
            <a:fld id="{89D2CBB8-F4CB-9349-B751-D031303676B2}" type="slidenum">
              <a:rPr lang="en-US" smtClean="0"/>
              <a:t>13</a:t>
            </a:fld>
            <a:endParaRPr lang="en-US"/>
          </a:p>
        </p:txBody>
      </p:sp>
      <p:sp>
        <p:nvSpPr>
          <p:cNvPr id="5" name="Footer Placeholder 4">
            <a:extLst>
              <a:ext uri="{FF2B5EF4-FFF2-40B4-BE49-F238E27FC236}">
                <a16:creationId xmlns:a16="http://schemas.microsoft.com/office/drawing/2014/main" id="{69518B58-C76B-4D45-AA06-20F52D76EA7D}"/>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E2C6CD92-868E-4ACF-BC41-447C9FF8878B}"/>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595406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let’s talk about lower cost of delivery</a:t>
            </a:r>
          </a:p>
          <a:p>
            <a:endParaRPr lang="en-US" baseline="0" dirty="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On the employer side, there’s evidence from</a:t>
            </a:r>
            <a:r>
              <a:rPr lang="en-US" baseline="0" dirty="0"/>
              <a:t> Afghanistan that </a:t>
            </a:r>
            <a:r>
              <a:rPr lang="en-US" dirty="0"/>
              <a:t>the employer’s reduced per-employee cost of delivering salaries, staff time spent preparing the salaries, and risk of transporting large quantities of cash in a hazardous setting completely offset the fixed costs of the transition to digital payments in six months. MNO benefited too, as employees increased their phone use. (</a:t>
            </a:r>
            <a:r>
              <a:rPr lang="en-US" u="sng" dirty="0">
                <a:hlinkClick r:id="rId3"/>
              </a:rPr>
              <a:t>paper</a:t>
            </a:r>
            <a:r>
              <a:rPr lang="en-US" dirty="0"/>
              <a:t>)</a:t>
            </a:r>
            <a:endParaRPr lang="en-US" sz="3200" dirty="0"/>
          </a:p>
        </p:txBody>
      </p:sp>
      <p:sp>
        <p:nvSpPr>
          <p:cNvPr id="4" name="Slide Number Placeholder 3"/>
          <p:cNvSpPr>
            <a:spLocks noGrp="1"/>
          </p:cNvSpPr>
          <p:nvPr>
            <p:ph type="sldNum" sz="quarter" idx="10"/>
          </p:nvPr>
        </p:nvSpPr>
        <p:spPr/>
        <p:txBody>
          <a:bodyPr/>
          <a:lstStyle/>
          <a:p>
            <a:fld id="{89D2CBB8-F4CB-9349-B751-D031303676B2}" type="slidenum">
              <a:rPr lang="en-US" smtClean="0"/>
              <a:t>14</a:t>
            </a:fld>
            <a:endParaRPr lang="en-US"/>
          </a:p>
        </p:txBody>
      </p:sp>
      <p:sp>
        <p:nvSpPr>
          <p:cNvPr id="5" name="Footer Placeholder 4">
            <a:extLst>
              <a:ext uri="{FF2B5EF4-FFF2-40B4-BE49-F238E27FC236}">
                <a16:creationId xmlns:a16="http://schemas.microsoft.com/office/drawing/2014/main" id="{69518B58-C76B-4D45-AA06-20F52D76EA7D}"/>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E2C6CD92-868E-4ACF-BC41-447C9FF8878B}"/>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224654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endParaRPr lang="en-US" dirty="0"/>
          </a:p>
          <a:p>
            <a:endParaRPr lang="en-US" dirty="0"/>
          </a:p>
        </p:txBody>
      </p:sp>
      <p:sp>
        <p:nvSpPr>
          <p:cNvPr id="4" name="Slide Number Placeholder 3"/>
          <p:cNvSpPr>
            <a:spLocks noGrp="1"/>
          </p:cNvSpPr>
          <p:nvPr>
            <p:ph type="sldNum" sz="quarter" idx="10"/>
          </p:nvPr>
        </p:nvSpPr>
        <p:spPr/>
        <p:txBody>
          <a:bodyPr/>
          <a:lstStyle/>
          <a:p>
            <a:fld id="{89D2CBB8-F4CB-9349-B751-D031303676B2}" type="slidenum">
              <a:rPr lang="en-US" smtClean="0"/>
              <a:t>15</a:t>
            </a:fld>
            <a:endParaRPr lang="en-US"/>
          </a:p>
        </p:txBody>
      </p:sp>
      <p:sp>
        <p:nvSpPr>
          <p:cNvPr id="5" name="Footer Placeholder 4">
            <a:extLst>
              <a:ext uri="{FF2B5EF4-FFF2-40B4-BE49-F238E27FC236}">
                <a16:creationId xmlns:a16="http://schemas.microsoft.com/office/drawing/2014/main" id="{275C7FC8-BB8B-4154-BE61-E7A7BE040A7F}"/>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CE570518-C794-4144-B0EE-DEEF31E40A9A}"/>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846774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mn-lt"/>
                <a:ea typeface="+mn-ea"/>
                <a:cs typeface="+mn-cs"/>
              </a:rPr>
              <a:t>Preliminary findings from Bangladesh showed increased savings among garment workers, mostly women, who received their wages digitally. (</a:t>
            </a:r>
            <a:r>
              <a:rPr lang="en-US" sz="1200" u="sng" kern="1200" dirty="0">
                <a:solidFill>
                  <a:schemeClr val="tx1"/>
                </a:solidFill>
                <a:effectLst/>
                <a:latin typeface="+mn-lt"/>
                <a:ea typeface="+mn-ea"/>
                <a:cs typeface="+mn-cs"/>
                <a:hlinkClick r:id="rId3"/>
              </a:rPr>
              <a:t>IGC blog</a:t>
            </a:r>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defTabSz="934974">
              <a:defRPr/>
            </a:pPr>
            <a:endParaRPr lang="en-US" dirty="0"/>
          </a:p>
          <a:p>
            <a:endParaRPr lang="en-US" dirty="0"/>
          </a:p>
        </p:txBody>
      </p:sp>
      <p:sp>
        <p:nvSpPr>
          <p:cNvPr id="4" name="Slide Number Placeholder 3"/>
          <p:cNvSpPr>
            <a:spLocks noGrp="1"/>
          </p:cNvSpPr>
          <p:nvPr>
            <p:ph type="sldNum" sz="quarter" idx="10"/>
          </p:nvPr>
        </p:nvSpPr>
        <p:spPr/>
        <p:txBody>
          <a:bodyPr/>
          <a:lstStyle/>
          <a:p>
            <a:fld id="{89D2CBB8-F4CB-9349-B751-D031303676B2}" type="slidenum">
              <a:rPr lang="en-US" smtClean="0"/>
              <a:t>16</a:t>
            </a:fld>
            <a:endParaRPr lang="en-US"/>
          </a:p>
        </p:txBody>
      </p:sp>
      <p:sp>
        <p:nvSpPr>
          <p:cNvPr id="5" name="Footer Placeholder 4">
            <a:extLst>
              <a:ext uri="{FF2B5EF4-FFF2-40B4-BE49-F238E27FC236}">
                <a16:creationId xmlns:a16="http://schemas.microsoft.com/office/drawing/2014/main" id="{275C7FC8-BB8B-4154-BE61-E7A7BE040A7F}"/>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CE570518-C794-4144-B0EE-DEEF31E40A9A}"/>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53493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b="1" kern="1200" dirty="0">
                <a:solidFill>
                  <a:schemeClr val="tx1"/>
                </a:solidFill>
                <a:effectLst/>
                <a:latin typeface="+mn-lt"/>
                <a:ea typeface="+mn-ea"/>
                <a:cs typeface="+mn-cs"/>
              </a:rPr>
              <a:t>Defaults</a:t>
            </a:r>
            <a:r>
              <a:rPr lang="en-US" sz="1200" kern="1200" dirty="0">
                <a:solidFill>
                  <a:schemeClr val="tx1"/>
                </a:solidFill>
                <a:effectLst/>
                <a:latin typeface="+mn-lt"/>
                <a:ea typeface="+mn-ea"/>
                <a:cs typeface="+mn-cs"/>
              </a:rPr>
              <a:t> In Afghanistan, employees let money accumulate in the account instead of using less secure, informal methods of savings (e.g. keeping cash under the mattress), but did not save more overall. </a:t>
            </a:r>
          </a:p>
          <a:p>
            <a:pPr lvl="2"/>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However, electronic wage payments can potentially increase savings by introducing automatic payroll deductions. (</a:t>
            </a:r>
            <a:r>
              <a:rPr lang="en-US" sz="1200" u="sng" kern="1200" dirty="0">
                <a:solidFill>
                  <a:schemeClr val="tx1"/>
                </a:solidFill>
                <a:effectLst/>
                <a:latin typeface="+mn-lt"/>
                <a:ea typeface="+mn-ea"/>
                <a:cs typeface="+mn-cs"/>
                <a:hlinkClick r:id="rId3"/>
              </a:rPr>
              <a:t>project summary</a:t>
            </a:r>
            <a:r>
              <a:rPr lang="en-US" sz="1200" kern="1200" dirty="0">
                <a:solidFill>
                  <a:schemeClr val="tx1"/>
                </a:solidFill>
                <a:effectLst/>
                <a:latin typeface="+mn-lt"/>
                <a:ea typeface="+mn-ea"/>
                <a:cs typeface="+mn-cs"/>
              </a:rPr>
              <a:t>)</a:t>
            </a:r>
            <a:endParaRPr lang="en-US" sz="1600" kern="1200" dirty="0">
              <a:solidFill>
                <a:schemeClr val="tx1"/>
              </a:solidFill>
              <a:effectLst/>
              <a:latin typeface="+mn-lt"/>
              <a:ea typeface="+mn-ea"/>
              <a:cs typeface="+mn-cs"/>
            </a:endParaRPr>
          </a:p>
          <a:p>
            <a:pPr defTabSz="934974">
              <a:defRPr/>
            </a:pPr>
            <a:endParaRPr lang="en-US" dirty="0"/>
          </a:p>
          <a:p>
            <a:endParaRPr lang="en-US" dirty="0"/>
          </a:p>
        </p:txBody>
      </p:sp>
      <p:sp>
        <p:nvSpPr>
          <p:cNvPr id="4" name="Slide Number Placeholder 3"/>
          <p:cNvSpPr>
            <a:spLocks noGrp="1"/>
          </p:cNvSpPr>
          <p:nvPr>
            <p:ph type="sldNum" sz="quarter" idx="10"/>
          </p:nvPr>
        </p:nvSpPr>
        <p:spPr/>
        <p:txBody>
          <a:bodyPr/>
          <a:lstStyle/>
          <a:p>
            <a:fld id="{89D2CBB8-F4CB-9349-B751-D031303676B2}" type="slidenum">
              <a:rPr lang="en-US" smtClean="0"/>
              <a:t>17</a:t>
            </a:fld>
            <a:endParaRPr lang="en-US"/>
          </a:p>
        </p:txBody>
      </p:sp>
      <p:sp>
        <p:nvSpPr>
          <p:cNvPr id="5" name="Footer Placeholder 4">
            <a:extLst>
              <a:ext uri="{FF2B5EF4-FFF2-40B4-BE49-F238E27FC236}">
                <a16:creationId xmlns:a16="http://schemas.microsoft.com/office/drawing/2014/main" id="{275C7FC8-BB8B-4154-BE61-E7A7BE040A7F}"/>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CE570518-C794-4144-B0EE-DEEF31E40A9A}"/>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199247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endParaRPr lang="en-US" dirty="0"/>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Digital payments allow for more precise targeting. When women in India received their wages into an account in their name instead of their husbands’, researchers saw an increase in the number of women working and their total earnings, especially among women particularly limited by prevailing gender norms. (</a:t>
            </a:r>
            <a:r>
              <a:rPr lang="en-US" sz="1200" u="sng" kern="1200" dirty="0">
                <a:solidFill>
                  <a:schemeClr val="tx1"/>
                </a:solidFill>
                <a:effectLst/>
                <a:latin typeface="+mn-lt"/>
                <a:ea typeface="+mn-ea"/>
                <a:cs typeface="+mn-cs"/>
                <a:hlinkClick r:id="rId3"/>
              </a:rPr>
              <a:t>project summary</a:t>
            </a:r>
            <a:r>
              <a:rPr lang="en-US" sz="1200" kern="1200" dirty="0">
                <a:solidFill>
                  <a:schemeClr val="tx1"/>
                </a:solidFill>
                <a:effectLst/>
                <a:latin typeface="+mn-lt"/>
                <a:ea typeface="+mn-ea"/>
                <a:cs typeface="+mn-cs"/>
              </a:rPr>
              <a:t>)</a:t>
            </a:r>
            <a:endParaRPr lang="en-US" sz="160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MPESA: </a:t>
            </a:r>
            <a:r>
              <a:rPr lang="en-US" sz="1200" dirty="0"/>
              <a:t>Overall, an estimated 185,000 women changed occupations, and 194,000 households, primarily female-headed households, were lifted above the poverty line. </a:t>
            </a:r>
          </a:p>
          <a:p>
            <a:endParaRPr lang="en-US" dirty="0"/>
          </a:p>
        </p:txBody>
      </p:sp>
      <p:sp>
        <p:nvSpPr>
          <p:cNvPr id="4" name="Slide Number Placeholder 3"/>
          <p:cNvSpPr>
            <a:spLocks noGrp="1"/>
          </p:cNvSpPr>
          <p:nvPr>
            <p:ph type="sldNum" sz="quarter" idx="10"/>
          </p:nvPr>
        </p:nvSpPr>
        <p:spPr/>
        <p:txBody>
          <a:bodyPr/>
          <a:lstStyle/>
          <a:p>
            <a:fld id="{89D2CBB8-F4CB-9349-B751-D031303676B2}" type="slidenum">
              <a:rPr lang="en-US" smtClean="0"/>
              <a:t>18</a:t>
            </a:fld>
            <a:endParaRPr lang="en-US"/>
          </a:p>
        </p:txBody>
      </p:sp>
      <p:sp>
        <p:nvSpPr>
          <p:cNvPr id="5" name="Footer Placeholder 4">
            <a:extLst>
              <a:ext uri="{FF2B5EF4-FFF2-40B4-BE49-F238E27FC236}">
                <a16:creationId xmlns:a16="http://schemas.microsoft.com/office/drawing/2014/main" id="{275C7FC8-BB8B-4154-BE61-E7A7BE040A7F}"/>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CE570518-C794-4144-B0EE-DEEF31E40A9A}"/>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590954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endParaRPr lang="en-US" dirty="0"/>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women in India received their wages into an account in their name instead of their husbands’, researchers saw an increase in the number of women working and their total earnings, especially among women particularly limited by prevailing gender norms. (</a:t>
            </a:r>
            <a:r>
              <a:rPr lang="en-US" sz="1200" u="sng" kern="1200" dirty="0">
                <a:solidFill>
                  <a:schemeClr val="tx1"/>
                </a:solidFill>
                <a:effectLst/>
                <a:latin typeface="+mn-lt"/>
                <a:ea typeface="+mn-ea"/>
                <a:cs typeface="+mn-cs"/>
                <a:hlinkClick r:id="rId3"/>
              </a:rPr>
              <a:t>project summary</a:t>
            </a:r>
            <a:r>
              <a:rPr lang="en-US" sz="1200" kern="1200" dirty="0">
                <a:solidFill>
                  <a:schemeClr val="tx1"/>
                </a:solidFill>
                <a:effectLst/>
                <a:latin typeface="+mn-lt"/>
                <a:ea typeface="+mn-ea"/>
                <a:cs typeface="+mn-cs"/>
              </a:rPr>
              <a:t>)</a:t>
            </a:r>
            <a:endParaRPr lang="en-US" sz="16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89D2CBB8-F4CB-9349-B751-D031303676B2}" type="slidenum">
              <a:rPr lang="en-US" smtClean="0"/>
              <a:t>19</a:t>
            </a:fld>
            <a:endParaRPr lang="en-US"/>
          </a:p>
        </p:txBody>
      </p:sp>
      <p:sp>
        <p:nvSpPr>
          <p:cNvPr id="5" name="Footer Placeholder 4">
            <a:extLst>
              <a:ext uri="{FF2B5EF4-FFF2-40B4-BE49-F238E27FC236}">
                <a16:creationId xmlns:a16="http://schemas.microsoft.com/office/drawing/2014/main" id="{275C7FC8-BB8B-4154-BE61-E7A7BE040A7F}"/>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CE570518-C794-4144-B0EE-DEEF31E40A9A}"/>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000519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2CBB8-F4CB-9349-B751-D031303676B2}" type="slidenum">
              <a:rPr lang="en-US" smtClean="0"/>
              <a:t>2</a:t>
            </a:fld>
            <a:endParaRPr lang="en-US"/>
          </a:p>
        </p:txBody>
      </p:sp>
    </p:spTree>
    <p:extLst>
      <p:ext uri="{BB962C8B-B14F-4D97-AF65-F5344CB8AC3E}">
        <p14:creationId xmlns:p14="http://schemas.microsoft.com/office/powerpoint/2010/main" val="62424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Overall, an estimated 185,000 women changed occupations, and 194,000 households, primarily female-headed households, were lifted above the poverty line. (Note</a:t>
            </a:r>
            <a:r>
              <a:rPr lang="en-US" sz="1200" baseline="0" dirty="0"/>
              <a:t> this was not wage payments, but still digital finance, which offers more control and reduces transaction costs, saves time, etc.)</a:t>
            </a:r>
            <a:endParaRPr lang="en-US" sz="1200" dirty="0"/>
          </a:p>
          <a:p>
            <a:endParaRPr lang="en-US" dirty="0"/>
          </a:p>
        </p:txBody>
      </p:sp>
      <p:sp>
        <p:nvSpPr>
          <p:cNvPr id="4" name="Slide Number Placeholder 3"/>
          <p:cNvSpPr>
            <a:spLocks noGrp="1"/>
          </p:cNvSpPr>
          <p:nvPr>
            <p:ph type="sldNum" sz="quarter" idx="10"/>
          </p:nvPr>
        </p:nvSpPr>
        <p:spPr/>
        <p:txBody>
          <a:bodyPr/>
          <a:lstStyle/>
          <a:p>
            <a:fld id="{89D2CBB8-F4CB-9349-B751-D031303676B2}" type="slidenum">
              <a:rPr lang="en-US" smtClean="0"/>
              <a:t>20</a:t>
            </a:fld>
            <a:endParaRPr lang="en-US"/>
          </a:p>
        </p:txBody>
      </p:sp>
      <p:sp>
        <p:nvSpPr>
          <p:cNvPr id="5" name="Footer Placeholder 4">
            <a:extLst>
              <a:ext uri="{FF2B5EF4-FFF2-40B4-BE49-F238E27FC236}">
                <a16:creationId xmlns:a16="http://schemas.microsoft.com/office/drawing/2014/main" id="{275C7FC8-BB8B-4154-BE61-E7A7BE040A7F}"/>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CE570518-C794-4144-B0EE-DEEF31E40A9A}"/>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848395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Agent/ATM liquidity</a:t>
            </a:r>
            <a:endParaRPr lang="en-US" sz="16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In Afghanistan, the agents didn’t have enough cash on hand at first, so the users could not withdraw the amount they needed. (</a:t>
            </a:r>
            <a:r>
              <a:rPr lang="en-US" sz="1200" u="sng" kern="1200" dirty="0">
                <a:solidFill>
                  <a:schemeClr val="tx1"/>
                </a:solidFill>
                <a:effectLst/>
                <a:latin typeface="+mn-lt"/>
                <a:ea typeface="+mn-ea"/>
                <a:cs typeface="+mn-cs"/>
                <a:hlinkClick r:id="rId3"/>
              </a:rPr>
              <a:t>paper</a:t>
            </a:r>
            <a:r>
              <a:rPr lang="en-US" sz="1200" kern="1200" dirty="0">
                <a:solidFill>
                  <a:schemeClr val="tx1"/>
                </a:solidFill>
                <a:effectLst/>
                <a:latin typeface="+mn-lt"/>
                <a:ea typeface="+mn-ea"/>
                <a:cs typeface="+mn-cs"/>
              </a:rPr>
              <a:t>)</a:t>
            </a:r>
          </a:p>
          <a:p>
            <a:pPr lvl="2"/>
            <a:endParaRPr lang="en-US" sz="1200" kern="1200" dirty="0">
              <a:solidFill>
                <a:schemeClr val="tx1"/>
              </a:solidFill>
              <a:effectLst/>
              <a:latin typeface="+mn-lt"/>
              <a:ea typeface="+mn-ea"/>
              <a:cs typeface="+mn-cs"/>
            </a:endParaRPr>
          </a:p>
          <a:p>
            <a:pPr lvl="2"/>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Gender-based barriers in mobile phone ownership, legal documentation, and financial and digital literacy</a:t>
            </a:r>
            <a:endParaRPr lang="en-US" sz="16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India, </a:t>
            </a:r>
            <a:r>
              <a:rPr lang="en-US" sz="1200" dirty="0"/>
              <a:t>just having access to an account was not enough; training was also needed.</a:t>
            </a:r>
            <a:endParaRPr lang="en-US" sz="1200" b="1" dirty="0"/>
          </a:p>
          <a:p>
            <a:pPr lvl="2"/>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project summary</a:t>
            </a:r>
            <a:r>
              <a:rPr lang="en-US" sz="1200" kern="1200" dirty="0">
                <a:solidFill>
                  <a:schemeClr val="tx1"/>
                </a:solidFill>
                <a:effectLst/>
                <a:latin typeface="+mn-lt"/>
                <a:ea typeface="+mn-ea"/>
                <a:cs typeface="+mn-cs"/>
              </a:rPr>
              <a:t>)</a:t>
            </a:r>
            <a:endParaRPr lang="en-US" sz="16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2CBB8-F4CB-9349-B751-D031303676B2}" type="slidenum">
              <a:rPr lang="en-US" smtClean="0"/>
              <a:t>21</a:t>
            </a:fld>
            <a:endParaRPr lang="en-US"/>
          </a:p>
        </p:txBody>
      </p:sp>
    </p:spTree>
    <p:extLst>
      <p:ext uri="{BB962C8B-B14F-4D97-AF65-F5344CB8AC3E}">
        <p14:creationId xmlns:p14="http://schemas.microsoft.com/office/powerpoint/2010/main" val="1892490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Digitized payments provide a unique opportunity to offer microcredit while addressing some of its shortcomings, potentially reducing interest rates, default risk, and repayment issues. </a:t>
            </a:r>
            <a:r>
              <a:rPr lang="en-US" dirty="0"/>
              <a:t>In the Dominican Republic, researchers are testing whether loans with automatic repayment through the government-to-person transfer program lead to more productive investments and higher profits and income, leading to higher consumption, wellbeing, and graduation from the transfer program.</a:t>
            </a:r>
          </a:p>
          <a:p>
            <a:pPr marL="171450" indent="-171450">
              <a:buFont typeface="Arial" panose="020B0604020202020204" pitchFamily="34" charset="0"/>
              <a:buChar char="•"/>
            </a:pPr>
            <a:r>
              <a:rPr lang="en-US" dirty="0"/>
              <a:t>Governments must pay their employees for states to function, but frequent delays and leakage of salary payments can undermine government effectiveness. In partnership with the Ministry of Education of Afghanistan, researchers are conducting a randomized evaluation to study whether mobile salary payments (MSPs) improve learning by increasing teacher attendance and morale. Could digitization of public servant wages potentially catalyze a broader ecosystem for mobile money?</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2CBB8-F4CB-9349-B751-D031303676B2}" type="slidenum">
              <a:rPr lang="en-US" smtClean="0"/>
              <a:t>23</a:t>
            </a:fld>
            <a:endParaRPr lang="en-US"/>
          </a:p>
        </p:txBody>
      </p:sp>
    </p:spTree>
    <p:extLst>
      <p:ext uri="{BB962C8B-B14F-4D97-AF65-F5344CB8AC3E}">
        <p14:creationId xmlns:p14="http://schemas.microsoft.com/office/powerpoint/2010/main" val="2812884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2CBB8-F4CB-9349-B751-D031303676B2}" type="slidenum">
              <a:rPr lang="en-US" smtClean="0"/>
              <a:t>24</a:t>
            </a:fld>
            <a:endParaRPr lang="en-US"/>
          </a:p>
        </p:txBody>
      </p:sp>
    </p:spTree>
    <p:extLst>
      <p:ext uri="{BB962C8B-B14F-4D97-AF65-F5344CB8AC3E}">
        <p14:creationId xmlns:p14="http://schemas.microsoft.com/office/powerpoint/2010/main" val="23863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IPA as pioneer with most experience in the field</a:t>
            </a:r>
          </a:p>
          <a:p>
            <a:r>
              <a:rPr lang="en-US" dirty="0"/>
              <a:t>We do research</a:t>
            </a:r>
            <a:r>
              <a:rPr lang="en-US" baseline="0" dirty="0"/>
              <a:t> and promote effective evidence</a:t>
            </a:r>
          </a:p>
          <a:p>
            <a:r>
              <a:rPr lang="en-US" baseline="0" dirty="0"/>
              <a:t>We turn information into action</a:t>
            </a:r>
          </a:p>
          <a:p>
            <a:endParaRPr lang="en-US" baseline="0" dirty="0"/>
          </a:p>
          <a:p>
            <a:pPr defTabSz="934974" fontAlgn="base">
              <a:spcBef>
                <a:spcPct val="30000"/>
              </a:spcBef>
              <a:spcAft>
                <a:spcPct val="0"/>
              </a:spcAft>
              <a:defRPr/>
            </a:pPr>
            <a:r>
              <a:rPr lang="en-US" sz="1100" dirty="0">
                <a:latin typeface="Arial Unicode MS" panose="020B0604020202020204" pitchFamily="34" charset="-128"/>
                <a:ea typeface="ＭＳ Ｐゴシック" pitchFamily="-72" charset="-128"/>
                <a:cs typeface="ＭＳ Ｐゴシック" pitchFamily="-72" charset="-128"/>
              </a:rPr>
              <a:t>we need to combine the mindset of a venture capitalist, and that of a scientist, to pair the willingness to innovate with a rigorous methodology to identify impacts.</a:t>
            </a:r>
            <a:endParaRPr lang="en-US" dirty="0"/>
          </a:p>
          <a:p>
            <a:endParaRPr lang="en-US" baseline="0" dirty="0"/>
          </a:p>
          <a:p>
            <a:r>
              <a:rPr lang="en-US" baseline="0" dirty="0"/>
              <a:t>_____________</a:t>
            </a:r>
            <a:endParaRPr lang="en-US" dirty="0"/>
          </a:p>
          <a:p>
            <a:r>
              <a:rPr lang="en-US" dirty="0"/>
              <a:t>And that is why IPA was created in 2002, by Dean </a:t>
            </a:r>
            <a:r>
              <a:rPr lang="en-US" dirty="0" err="1"/>
              <a:t>Karlan</a:t>
            </a:r>
            <a:r>
              <a:rPr lang="en-US" dirty="0"/>
              <a:t>, a professor of Economics at</a:t>
            </a:r>
            <a:r>
              <a:rPr lang="en-US" baseline="0" dirty="0"/>
              <a:t> Yale.</a:t>
            </a:r>
            <a:r>
              <a:rPr lang="en-US" dirty="0"/>
              <a:t> </a:t>
            </a:r>
          </a:p>
          <a:p>
            <a:endParaRPr lang="en-US" baseline="0" dirty="0"/>
          </a:p>
          <a:p>
            <a:r>
              <a:rPr lang="en-US" baseline="0" dirty="0"/>
              <a:t>IPA is a international non profit research organization with the mission to.. </a:t>
            </a:r>
          </a:p>
          <a:p>
            <a:endParaRPr lang="en-US" baseline="0" dirty="0"/>
          </a:p>
          <a:p>
            <a:r>
              <a:rPr lang="en-US" dirty="0"/>
              <a:t>- In the last 50 years, $</a:t>
            </a:r>
            <a:r>
              <a:rPr lang="en-US" sz="1100" dirty="0"/>
              <a:t>3 trillion have been spent on programs to fight poverty</a:t>
            </a:r>
          </a:p>
          <a:p>
            <a:r>
              <a:rPr lang="en-US" sz="1100" dirty="0"/>
              <a:t>There are 1.2 billion people still live in extreme poverty – how do we ensure that the money spent to help them is used as cost effectively as possible? </a:t>
            </a:r>
          </a:p>
          <a:p>
            <a:endParaRPr lang="en-US" sz="1100" dirty="0"/>
          </a:p>
          <a:p>
            <a:endParaRPr lang="en-US" baseline="0" dirty="0"/>
          </a:p>
          <a:p>
            <a:endParaRPr lang="en-US" baseline="0" dirty="0"/>
          </a:p>
          <a:p>
            <a:r>
              <a:rPr lang="en-US" baseline="0"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EEABE58-A134-483E-A3FE-B5240B6005A6}" type="slidenum">
              <a:rPr lang="en-US" smtClean="0"/>
              <a:pPr/>
              <a:t>3</a:t>
            </a:fld>
            <a:endParaRPr lang="en-US"/>
          </a:p>
        </p:txBody>
      </p:sp>
      <p:sp>
        <p:nvSpPr>
          <p:cNvPr id="5" name="Footer Placeholder 4">
            <a:extLst>
              <a:ext uri="{FF2B5EF4-FFF2-40B4-BE49-F238E27FC236}">
                <a16:creationId xmlns:a16="http://schemas.microsoft.com/office/drawing/2014/main" id="{B17910FF-FBB1-43D8-8952-F52266107F17}"/>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BDAF70CA-4CCC-480C-A352-25B356EB7777}"/>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963954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EABE58-A134-483E-A3FE-B5240B6005A6}" type="slidenum">
              <a:rPr lang="en-US" smtClean="0"/>
              <a:pPr/>
              <a:t>4</a:t>
            </a:fld>
            <a:endParaRPr lang="en-US"/>
          </a:p>
        </p:txBody>
      </p:sp>
    </p:spTree>
    <p:extLst>
      <p:ext uri="{BB962C8B-B14F-4D97-AF65-F5344CB8AC3E}">
        <p14:creationId xmlns:p14="http://schemas.microsoft.com/office/powerpoint/2010/main" val="84592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Small meeting – quick overview of RCT – randomization eliminated selection bias</a:t>
            </a:r>
          </a:p>
          <a:p>
            <a:pPr marL="175282" indent="-175282">
              <a:buFontTx/>
              <a:buChar char="-"/>
            </a:pPr>
            <a:endParaRPr lang="en-US" baseline="0" dirty="0"/>
          </a:p>
          <a:p>
            <a:r>
              <a:rPr lang="en-US" baseline="0" dirty="0"/>
              <a:t>Big group expand to:</a:t>
            </a:r>
          </a:p>
          <a:p>
            <a:pPr marL="175282" indent="-175282">
              <a:buFontTx/>
              <a:buChar char="-"/>
            </a:pPr>
            <a:r>
              <a:rPr lang="en-US" baseline="0" dirty="0"/>
              <a:t>For example, you can evaluate the impact of a micro-credit program by randomly assigning communities to either a treatment group, that receives MC, and a control group, that will receive it only a couple of years later.  </a:t>
            </a:r>
          </a:p>
          <a:p>
            <a:pPr marL="175282" indent="-175282">
              <a:buFontTx/>
              <a:buChar char="-"/>
            </a:pPr>
            <a:r>
              <a:rPr lang="en-US" baseline="0" dirty="0"/>
              <a:t>Ideally you would observe the same people at the same time, with and without the program. But since you cant clone people, this is the closest one can get to that. </a:t>
            </a:r>
          </a:p>
          <a:p>
            <a:r>
              <a:rPr lang="en-US" dirty="0"/>
              <a:t>There has in fact been 7 randomized evaluations across the world,</a:t>
            </a:r>
            <a:r>
              <a:rPr lang="en-US" baseline="0" dirty="0"/>
              <a:t> which show that the two extreme claims I showed you earlier are not true. </a:t>
            </a:r>
            <a:endParaRPr lang="en-US" dirty="0"/>
          </a:p>
          <a:p>
            <a:r>
              <a:rPr lang="en-US" baseline="0" dirty="0"/>
              <a:t>What they show is that while MC can be a useful financial tool, and help some people create or expand a business, it does not lead to </a:t>
            </a:r>
            <a:r>
              <a:rPr lang="en-US" sz="1100" dirty="0">
                <a:latin typeface="Arial Unicode MS" panose="020B0604020202020204" pitchFamily="34" charset="-128"/>
                <a:ea typeface="ＭＳ Ｐゴシック" pitchFamily="-72" charset="-128"/>
                <a:cs typeface="ＭＳ Ｐゴシック" pitchFamily="-72" charset="-128"/>
              </a:rPr>
              <a:t>substantial improvements in income or social well-being. On the other hand there is no evidence that it harms people, and it also provides them with some more financial freedom, which is not negligible. </a:t>
            </a:r>
            <a:endParaRPr lang="en-US" baseline="0" dirty="0"/>
          </a:p>
          <a:p>
            <a:r>
              <a:rPr lang="en-US" sz="1100" dirty="0">
                <a:latin typeface="Arial Unicode MS" panose="020B0604020202020204" pitchFamily="34" charset="-128"/>
                <a:ea typeface="ＭＳ Ｐゴシック" pitchFamily="-72" charset="-128"/>
                <a:cs typeface="ＭＳ Ｐゴシック" pitchFamily="-72" charset="-128"/>
              </a:rPr>
              <a:t>So our recommendation is not that MC should be stopped, but rather that donors and private investors interested in increasing the social impact of credit could use philanthropic money to encourage the design, piloting, and testing of more flexible credit products (see third policy lesson). </a:t>
            </a:r>
          </a:p>
          <a:p>
            <a:r>
              <a:rPr lang="en-US" sz="1100" dirty="0">
                <a:latin typeface="Arial Unicode MS" panose="020B0604020202020204" pitchFamily="34" charset="-128"/>
                <a:ea typeface="ＭＳ Ｐゴシック" pitchFamily="-72" charset="-128"/>
              </a:rPr>
              <a:t>These evaluations have started having an impact on the debate, and discussions are more centered around the diversification of financial products. That said, it’s hard to say of course, but if they had been done earlier, it may be that some of the India crisis and shutting down of the sector would have even avoided. </a:t>
            </a:r>
            <a:endParaRPr lang="en-US" dirty="0"/>
          </a:p>
          <a:p>
            <a:pPr marL="175282" indent="-175282">
              <a:buFontTx/>
              <a:buChar char="-"/>
            </a:pPr>
            <a:endParaRPr lang="en-US" baseline="0" dirty="0"/>
          </a:p>
          <a:p>
            <a:pPr marL="175282" indent="-175282">
              <a:buFontTx/>
              <a:buChar char="-"/>
            </a:pPr>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EEABE58-A134-483E-A3FE-B5240B6005A6}" type="slidenum">
              <a:rPr lang="en-US" smtClean="0"/>
              <a:pPr/>
              <a:t>5</a:t>
            </a:fld>
            <a:endParaRPr lang="en-US"/>
          </a:p>
        </p:txBody>
      </p:sp>
      <p:sp>
        <p:nvSpPr>
          <p:cNvPr id="5" name="Footer Placeholder 4">
            <a:extLst>
              <a:ext uri="{FF2B5EF4-FFF2-40B4-BE49-F238E27FC236}">
                <a16:creationId xmlns:a16="http://schemas.microsoft.com/office/drawing/2014/main" id="{EB001275-8290-4310-986A-39813F81E2A6}"/>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68DF9A03-91CF-4F25-B9F6-7B965F14F0A1}"/>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8105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2CBB8-F4CB-9349-B751-D031303676B2}" type="slidenum">
              <a:rPr lang="en-US" smtClean="0"/>
              <a:t>6</a:t>
            </a:fld>
            <a:endParaRPr lang="en-US"/>
          </a:p>
        </p:txBody>
      </p:sp>
      <p:sp>
        <p:nvSpPr>
          <p:cNvPr id="5" name="Footer Placeholder 4">
            <a:extLst>
              <a:ext uri="{FF2B5EF4-FFF2-40B4-BE49-F238E27FC236}">
                <a16:creationId xmlns:a16="http://schemas.microsoft.com/office/drawing/2014/main" id="{EE0D76BF-8969-42F8-8650-9E2DFB349A10}"/>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E04FB888-42C3-4FA6-997C-82A4A6FDA0B6}"/>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449899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2CBB8-F4CB-9349-B751-D031303676B2}" type="slidenum">
              <a:rPr lang="en-US" smtClean="0"/>
              <a:t>7</a:t>
            </a:fld>
            <a:endParaRPr lang="en-US"/>
          </a:p>
        </p:txBody>
      </p:sp>
    </p:spTree>
    <p:extLst>
      <p:ext uri="{BB962C8B-B14F-4D97-AF65-F5344CB8AC3E}">
        <p14:creationId xmlns:p14="http://schemas.microsoft.com/office/powerpoint/2010/main" val="58464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2CBB8-F4CB-9349-B751-D031303676B2}" type="slidenum">
              <a:rPr lang="en-US" smtClean="0"/>
              <a:t>8</a:t>
            </a:fld>
            <a:endParaRPr lang="en-US"/>
          </a:p>
        </p:txBody>
      </p:sp>
      <p:sp>
        <p:nvSpPr>
          <p:cNvPr id="5" name="Footer Placeholder 4">
            <a:extLst>
              <a:ext uri="{FF2B5EF4-FFF2-40B4-BE49-F238E27FC236}">
                <a16:creationId xmlns:a16="http://schemas.microsoft.com/office/drawing/2014/main" id="{EE0D76BF-8969-42F8-8650-9E2DFB349A10}"/>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E04FB888-42C3-4FA6-997C-82A4A6FDA0B6}"/>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714451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Women disproportionately experience poverty, stemming from unequal divisions of labor and a lack of control over economic resources.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path to greater women’s financial inclusion is dependent upon the creation of a more gender inclusive financial system that addresses the specific demand- and supply-side barriers faced by women, supported by an inclusive regulatory environment. </a:t>
            </a:r>
            <a:endParaRPr lang="en-US" dirty="0"/>
          </a:p>
        </p:txBody>
      </p:sp>
      <p:sp>
        <p:nvSpPr>
          <p:cNvPr id="4" name="Slide Number Placeholder 3"/>
          <p:cNvSpPr>
            <a:spLocks noGrp="1"/>
          </p:cNvSpPr>
          <p:nvPr>
            <p:ph type="sldNum" sz="quarter" idx="10"/>
          </p:nvPr>
        </p:nvSpPr>
        <p:spPr/>
        <p:txBody>
          <a:bodyPr/>
          <a:lstStyle/>
          <a:p>
            <a:fld id="{89D2CBB8-F4CB-9349-B751-D031303676B2}" type="slidenum">
              <a:rPr lang="en-US" smtClean="0"/>
              <a:t>9</a:t>
            </a:fld>
            <a:endParaRPr lang="en-US"/>
          </a:p>
        </p:txBody>
      </p:sp>
      <p:sp>
        <p:nvSpPr>
          <p:cNvPr id="5" name="Footer Placeholder 4">
            <a:extLst>
              <a:ext uri="{FF2B5EF4-FFF2-40B4-BE49-F238E27FC236}">
                <a16:creationId xmlns:a16="http://schemas.microsoft.com/office/drawing/2014/main" id="{EE0D76BF-8969-42F8-8650-9E2DFB349A10}"/>
              </a:ext>
            </a:extLst>
          </p:cNvPr>
          <p:cNvSpPr>
            <a:spLocks noGrp="1"/>
          </p:cNvSpPr>
          <p:nvPr>
            <p:ph type="ftr" sz="quarter" idx="11"/>
          </p:nvPr>
        </p:nvSpPr>
        <p:spPr/>
        <p:txBody>
          <a:bodyPr/>
          <a:lstStyle/>
          <a:p>
            <a:endParaRPr lang="en-US"/>
          </a:p>
        </p:txBody>
      </p:sp>
      <p:sp>
        <p:nvSpPr>
          <p:cNvPr id="6" name="Header Placeholder 5">
            <a:extLst>
              <a:ext uri="{FF2B5EF4-FFF2-40B4-BE49-F238E27FC236}">
                <a16:creationId xmlns:a16="http://schemas.microsoft.com/office/drawing/2014/main" id="{E04FB888-42C3-4FA6-997C-82A4A6FDA0B6}"/>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430475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906" y="3216079"/>
            <a:ext cx="10942302" cy="1929547"/>
          </a:xfrm>
        </p:spPr>
        <p:txBody>
          <a:bodyPr lIns="0" tIns="0" rIns="0" bIns="0" numCol="1" anchor="t">
            <a:noAutofit/>
          </a:bodyPr>
          <a:lstStyle>
            <a:lvl1pPr algn="l">
              <a:defRPr sz="4800" spc="0">
                <a:solidFill>
                  <a:schemeClr val="tx1"/>
                </a:solidFill>
              </a:defRPr>
            </a:lvl1pPr>
          </a:lstStyle>
          <a:p>
            <a:r>
              <a:rPr lang="en-US"/>
              <a:t>Click to edit Master title style</a:t>
            </a:r>
            <a:endParaRPr lang="en-US" dirty="0"/>
          </a:p>
        </p:txBody>
      </p:sp>
      <p:sp>
        <p:nvSpPr>
          <p:cNvPr id="34" name="Content Placeholder 7"/>
          <p:cNvSpPr>
            <a:spLocks noGrp="1"/>
          </p:cNvSpPr>
          <p:nvPr>
            <p:ph sz="quarter" idx="10"/>
          </p:nvPr>
        </p:nvSpPr>
        <p:spPr>
          <a:xfrm>
            <a:off x="627906" y="5315220"/>
            <a:ext cx="5416732" cy="1114559"/>
          </a:xfrm>
        </p:spPr>
        <p:txBody>
          <a:bodyPr numCol="1" anchor="b"/>
          <a:lstStyle>
            <a:lvl1pPr>
              <a:spcBef>
                <a:spcPts val="0"/>
              </a:spcBef>
              <a:spcAft>
                <a:spcPts val="0"/>
              </a:spcAft>
              <a:buNone/>
              <a:defRPr sz="2400" b="0" i="0" spc="0" baseline="0">
                <a:solidFill>
                  <a:schemeClr val="tx1"/>
                </a:solidFill>
                <a:latin typeface="Open Sans Condensed Light" charset="0"/>
                <a:ea typeface="Open Sans Condensed Light" charset="0"/>
                <a:cs typeface="Open Sans Condensed Light" charset="0"/>
              </a:defRPr>
            </a:lvl1pPr>
          </a:lstStyle>
          <a:p>
            <a:pPr lvl="0"/>
            <a:r>
              <a:rPr lang="en-US"/>
              <a:t>Click to edit Master text styles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17078" y="5223780"/>
            <a:ext cx="2553130" cy="12318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2192000" cy="2781299"/>
          </a:xfrm>
          <a:prstGeom prst="rect">
            <a:avLst/>
          </a:prstGeom>
        </p:spPr>
      </p:pic>
      <p:sp>
        <p:nvSpPr>
          <p:cNvPr id="8" name="Rectangle 7"/>
          <p:cNvSpPr/>
          <p:nvPr/>
        </p:nvSpPr>
        <p:spPr>
          <a:xfrm rot="10800000" flipV="1">
            <a:off x="-16641" y="678058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Tree>
    <p:extLst/>
  </p:cSld>
  <p:clrMapOvr>
    <a:masterClrMapping/>
  </p:clrMapOvr>
  <p:extLst mod="1">
    <p:ext uri="{DCECCB84-F9BA-43D5-87BE-67443E8EF086}">
      <p15:sldGuideLst xmlns:p15="http://schemas.microsoft.com/office/powerpoint/2012/main">
        <p15:guide id="1" orient="horz" pos="912">
          <p15:clr>
            <a:srgbClr val="FBAE40"/>
          </p15:clr>
        </p15:guide>
        <p15:guide id="2" pos="511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column gra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2976" y="1599480"/>
            <a:ext cx="3744697"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30218" y="1599480"/>
            <a:ext cx="3731724"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hasCustomPrompt="1"/>
          </p:nvPr>
        </p:nvSpPr>
        <p:spPr>
          <a:xfrm>
            <a:off x="8111727" y="1599480"/>
            <a:ext cx="3737432"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18"/>
          </p:nvPr>
        </p:nvSpPr>
        <p:spPr/>
        <p:txBody>
          <a:bodyPr numCol="1"/>
          <a:lstStyle/>
          <a:p>
            <a:endParaRPr lang="en-US"/>
          </a:p>
        </p:txBody>
      </p:sp>
      <p:sp>
        <p:nvSpPr>
          <p:cNvPr id="5" name="Title 4"/>
          <p:cNvSpPr>
            <a:spLocks noGrp="1"/>
          </p:cNvSpPr>
          <p:nvPr>
            <p:ph type="title"/>
          </p:nvPr>
        </p:nvSpPr>
        <p:spPr/>
        <p:txBody>
          <a:bodyPr numCol="1"/>
          <a:lstStyle/>
          <a:p>
            <a:r>
              <a:rPr lang="en-US"/>
              <a:t>Click to edit Master title style</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column_titl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8435" y="2480260"/>
            <a:ext cx="3756967" cy="3112047"/>
          </a:xfrm>
        </p:spPr>
        <p:txBody>
          <a:bodyPr lIns="9144" rIns="9144" numCol="1"/>
          <a:lstStyle>
            <a:lvl1pPr>
              <a:defRPr sz="2000"/>
            </a:lvl1pPr>
            <a:lvl2pPr>
              <a:defRPr sz="1900"/>
            </a:lvl2pPr>
            <a:lvl3pPr>
              <a:defRPr sz="1600"/>
            </a:lvl3pPr>
            <a:lvl4pPr>
              <a:defRPr sz="16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02174" y="2480260"/>
            <a:ext cx="3736903" cy="3112047"/>
          </a:xfrm>
        </p:spPr>
        <p:txBody>
          <a:bodyPr lIns="9144" rIns="9144" numCol="1"/>
          <a:lstStyle>
            <a:lvl1pPr>
              <a:defRPr sz="2000"/>
            </a:lvl1pPr>
            <a:lvl2pPr>
              <a:defRPr sz="1900"/>
            </a:lvl2pPr>
            <a:lvl3pPr>
              <a:defRPr sz="1600"/>
            </a:lvl3pPr>
            <a:lvl4pPr>
              <a:defRPr sz="16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4"/>
          <p:cNvSpPr>
            <a:spLocks noGrp="1"/>
          </p:cNvSpPr>
          <p:nvPr>
            <p:ph sz="half" idx="17"/>
          </p:nvPr>
        </p:nvSpPr>
        <p:spPr>
          <a:xfrm>
            <a:off x="8083225" y="2480260"/>
            <a:ext cx="3767129" cy="3112047"/>
          </a:xfrm>
        </p:spPr>
        <p:txBody>
          <a:bodyPr lIns="9144" rIns="9144" numCol="1"/>
          <a:lstStyle>
            <a:lvl1pPr>
              <a:defRPr sz="2000"/>
            </a:lvl1pPr>
            <a:lvl2pPr>
              <a:defRPr sz="1900"/>
            </a:lvl2pPr>
            <a:lvl3pPr>
              <a:defRPr sz="1600"/>
            </a:lvl3pPr>
            <a:lvl4pPr>
              <a:defRPr sz="16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4"/>
          <p:cNvSpPr>
            <a:spLocks noGrp="1"/>
          </p:cNvSpPr>
          <p:nvPr>
            <p:ph type="body" sz="quarter" idx="25"/>
          </p:nvPr>
        </p:nvSpPr>
        <p:spPr>
          <a:xfrm>
            <a:off x="338423" y="1600201"/>
            <a:ext cx="3760239"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a:t>Click to edit Master text styles</a:t>
            </a:r>
          </a:p>
        </p:txBody>
      </p:sp>
      <p:sp>
        <p:nvSpPr>
          <p:cNvPr id="26" name="Text Placeholder 4"/>
          <p:cNvSpPr>
            <a:spLocks noGrp="1"/>
          </p:cNvSpPr>
          <p:nvPr>
            <p:ph type="body" sz="quarter" idx="26"/>
          </p:nvPr>
        </p:nvSpPr>
        <p:spPr>
          <a:xfrm>
            <a:off x="4221891" y="1600201"/>
            <a:ext cx="3732805"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a:t>Click to edit Master text styles</a:t>
            </a:r>
          </a:p>
        </p:txBody>
      </p:sp>
      <p:sp>
        <p:nvSpPr>
          <p:cNvPr id="28" name="Text Placeholder 4"/>
          <p:cNvSpPr>
            <a:spLocks noGrp="1"/>
          </p:cNvSpPr>
          <p:nvPr>
            <p:ph type="body" sz="quarter" idx="27"/>
          </p:nvPr>
        </p:nvSpPr>
        <p:spPr>
          <a:xfrm>
            <a:off x="8106177" y="1600201"/>
            <a:ext cx="3750788"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a:t>Click to edit Master text styles</a:t>
            </a:r>
          </a:p>
        </p:txBody>
      </p:sp>
      <p:sp>
        <p:nvSpPr>
          <p:cNvPr id="6" name="Text Placeholder 5"/>
          <p:cNvSpPr>
            <a:spLocks noGrp="1"/>
          </p:cNvSpPr>
          <p:nvPr>
            <p:ph type="body" sz="quarter" idx="28"/>
          </p:nvPr>
        </p:nvSpPr>
        <p:spPr>
          <a:xfrm>
            <a:off x="8082166" y="5660515"/>
            <a:ext cx="3771399" cy="221599"/>
          </a:xfrm>
        </p:spPr>
        <p:txBody>
          <a:bodyPr wrap="square" lIns="9144" rIns="9144" numCol="1">
            <a:spAutoFit/>
          </a:bodyPr>
          <a:lstStyle>
            <a:lvl1pPr marL="0" indent="0">
              <a:buClr>
                <a:schemeClr val="bg2"/>
              </a:buClr>
              <a:buSzPct val="80000"/>
              <a:buFont typeface="Wingdings" panose="05000000000000000000" pitchFamily="2" charset="2"/>
              <a:buNone/>
              <a:defRPr lang="en-US" sz="1600" b="0" i="0" kern="1200" spc="-31" baseline="0" dirty="0">
                <a:solidFill>
                  <a:srgbClr val="0079A8"/>
                </a:solidFill>
                <a:latin typeface="Open Sans" charset="0"/>
                <a:ea typeface="Open Sans" charset="0"/>
                <a:cs typeface="Open Sans" charset="0"/>
              </a:defRPr>
            </a:lvl1pPr>
          </a:lstStyle>
          <a:p>
            <a:pPr marL="0" lvl="0" indent="0" algn="l" defTabSz="914316" rtl="0" eaLnBrk="1" latinLnBrk="0" hangingPunct="1">
              <a:lnSpc>
                <a:spcPct val="90000"/>
              </a:lnSpc>
              <a:spcBef>
                <a:spcPts val="300"/>
              </a:spcBef>
              <a:spcAft>
                <a:spcPts val="600"/>
              </a:spcAft>
              <a:buClr>
                <a:schemeClr val="bg1">
                  <a:lumMod val="50000"/>
                </a:schemeClr>
              </a:buClr>
              <a:buSzPct val="100000"/>
              <a:buFont typeface="Arial" panose="020B0604020202020204" pitchFamily="34" charset="0"/>
              <a:buNone/>
            </a:pPr>
            <a:r>
              <a:rPr lang="en-US"/>
              <a:t>Click to edit Master text styles</a:t>
            </a:r>
          </a:p>
        </p:txBody>
      </p:sp>
      <p:sp>
        <p:nvSpPr>
          <p:cNvPr id="30" name="Text Placeholder 29"/>
          <p:cNvSpPr>
            <a:spLocks noGrp="1"/>
          </p:cNvSpPr>
          <p:nvPr>
            <p:ph type="body" sz="quarter" idx="32"/>
          </p:nvPr>
        </p:nvSpPr>
        <p:spPr>
          <a:xfrm>
            <a:off x="338437" y="5660511"/>
            <a:ext cx="3731724" cy="246221"/>
          </a:xfrm>
        </p:spPr>
        <p:txBody>
          <a:bodyPr lIns="9144" rIns="9144" numCol="1">
            <a:spAutoFit/>
          </a:bodyPr>
          <a:lstStyle>
            <a:lvl1pPr marL="0" indent="0">
              <a:buNone/>
              <a:defRPr sz="1600">
                <a:solidFill>
                  <a:srgbClr val="0079A8"/>
                </a:solidFill>
              </a:defRPr>
            </a:lvl1pPr>
          </a:lstStyle>
          <a:p>
            <a:pPr lvl="0"/>
            <a:r>
              <a:rPr lang="en-US"/>
              <a:t>Click to edit Master text styles</a:t>
            </a:r>
          </a:p>
        </p:txBody>
      </p:sp>
      <p:sp>
        <p:nvSpPr>
          <p:cNvPr id="33" name="Text Placeholder 29"/>
          <p:cNvSpPr>
            <a:spLocks noGrp="1"/>
          </p:cNvSpPr>
          <p:nvPr>
            <p:ph type="body" sz="quarter" idx="33"/>
          </p:nvPr>
        </p:nvSpPr>
        <p:spPr>
          <a:xfrm>
            <a:off x="4222986" y="5660511"/>
            <a:ext cx="3731724" cy="246221"/>
          </a:xfrm>
        </p:spPr>
        <p:txBody>
          <a:bodyPr lIns="9144" rIns="9144" numCol="1">
            <a:spAutoFit/>
          </a:bodyPr>
          <a:lstStyle>
            <a:lvl1pPr marL="0" indent="0">
              <a:buNone/>
              <a:defRPr sz="1600">
                <a:solidFill>
                  <a:srgbClr val="0079A8"/>
                </a:solidFill>
              </a:defRPr>
            </a:lvl1pPr>
          </a:lstStyle>
          <a:p>
            <a:pPr lvl="0"/>
            <a:r>
              <a:rPr lang="en-US"/>
              <a:t>Click to edit Master text styles</a:t>
            </a:r>
          </a:p>
        </p:txBody>
      </p:sp>
      <p:sp>
        <p:nvSpPr>
          <p:cNvPr id="25" name="Title 24"/>
          <p:cNvSpPr>
            <a:spLocks noGrp="1"/>
          </p:cNvSpPr>
          <p:nvPr>
            <p:ph type="title"/>
          </p:nvPr>
        </p:nvSpPr>
        <p:spPr/>
        <p:txBody>
          <a:bodyPr numCol="1"/>
          <a:lstStyle/>
          <a:p>
            <a:r>
              <a:rPr lang="en-US"/>
              <a:t>Click to edit Master title style</a:t>
            </a:r>
          </a:p>
        </p:txBody>
      </p:sp>
      <p:sp>
        <p:nvSpPr>
          <p:cNvPr id="27"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34"/>
          </p:nvPr>
        </p:nvSpPr>
        <p:spPr/>
        <p:txBody>
          <a:bodyPr numCol="1"/>
          <a:lstStyle/>
          <a:p>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column photos">
    <p:spTree>
      <p:nvGrpSpPr>
        <p:cNvPr id="1" name=""/>
        <p:cNvGrpSpPr/>
        <p:nvPr/>
      </p:nvGrpSpPr>
      <p:grpSpPr>
        <a:xfrm>
          <a:off x="0" y="0"/>
          <a:ext cx="0" cy="0"/>
          <a:chOff x="0" y="0"/>
          <a:chExt cx="0" cy="0"/>
        </a:xfrm>
      </p:grpSpPr>
      <p:sp>
        <p:nvSpPr>
          <p:cNvPr id="62" name="Picture Placeholder 61"/>
          <p:cNvSpPr>
            <a:spLocks noGrp="1"/>
          </p:cNvSpPr>
          <p:nvPr>
            <p:ph type="pic" sz="quarter" idx="17"/>
          </p:nvPr>
        </p:nvSpPr>
        <p:spPr>
          <a:xfrm>
            <a:off x="336637" y="1597028"/>
            <a:ext cx="3753848" cy="3980821"/>
          </a:xfrm>
        </p:spPr>
        <p:txBody>
          <a:bodyPr numCol="1"/>
          <a:lstStyle/>
          <a:p>
            <a:r>
              <a:rPr lang="en-US"/>
              <a:t>Drag picture to placeholder or click icon to add</a:t>
            </a:r>
            <a:endParaRPr lang="en-US" dirty="0"/>
          </a:p>
        </p:txBody>
      </p:sp>
      <p:sp>
        <p:nvSpPr>
          <p:cNvPr id="63" name="Picture Placeholder 61"/>
          <p:cNvSpPr>
            <a:spLocks noGrp="1"/>
          </p:cNvSpPr>
          <p:nvPr>
            <p:ph type="pic" sz="quarter" idx="18"/>
          </p:nvPr>
        </p:nvSpPr>
        <p:spPr>
          <a:xfrm>
            <a:off x="4230485" y="1597028"/>
            <a:ext cx="3726832" cy="3980821"/>
          </a:xfrm>
        </p:spPr>
        <p:txBody>
          <a:bodyPr numCol="1"/>
          <a:lstStyle/>
          <a:p>
            <a:r>
              <a:rPr lang="en-US"/>
              <a:t>Drag picture to placeholder or click icon to add</a:t>
            </a:r>
          </a:p>
        </p:txBody>
      </p:sp>
      <p:sp>
        <p:nvSpPr>
          <p:cNvPr id="64" name="Picture Placeholder 61"/>
          <p:cNvSpPr>
            <a:spLocks noGrp="1"/>
          </p:cNvSpPr>
          <p:nvPr>
            <p:ph type="pic" sz="quarter" idx="19"/>
          </p:nvPr>
        </p:nvSpPr>
        <p:spPr>
          <a:xfrm>
            <a:off x="8103941" y="1597028"/>
            <a:ext cx="3747231" cy="3980821"/>
          </a:xfrm>
        </p:spPr>
        <p:txBody>
          <a:bodyPr numCol="1"/>
          <a:lstStyle/>
          <a:p>
            <a:r>
              <a:rPr lang="en-US"/>
              <a:t>Drag picture to placeholder or click icon to add</a:t>
            </a:r>
            <a:endParaRPr lang="en-US" dirty="0"/>
          </a:p>
        </p:txBody>
      </p:sp>
      <p:cxnSp>
        <p:nvCxnSpPr>
          <p:cNvPr id="65" name="Straight Connector 64"/>
          <p:cNvCxnSpPr/>
          <p:nvPr/>
        </p:nvCxnSpPr>
        <p:spPr>
          <a:xfrm>
            <a:off x="333652" y="5702300"/>
            <a:ext cx="375001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 Placeholder 3"/>
          <p:cNvSpPr>
            <a:spLocks noGrp="1"/>
          </p:cNvSpPr>
          <p:nvPr>
            <p:ph type="body" sz="quarter" idx="28"/>
          </p:nvPr>
        </p:nvSpPr>
        <p:spPr>
          <a:xfrm>
            <a:off x="337307" y="5786205"/>
            <a:ext cx="3750016" cy="502851"/>
          </a:xfrm>
        </p:spPr>
        <p:txBody>
          <a:bodyPr numCol="1"/>
          <a:lstStyle>
            <a:lvl1pPr>
              <a:buNone/>
              <a:defRPr sz="1500" spc="0"/>
            </a:lvl1pPr>
          </a:lstStyle>
          <a:p>
            <a:pPr lvl="0"/>
            <a:r>
              <a:rPr lang="en-US"/>
              <a:t>Click to edit Master text styles</a:t>
            </a:r>
          </a:p>
        </p:txBody>
      </p:sp>
      <p:cxnSp>
        <p:nvCxnSpPr>
          <p:cNvPr id="67" name="Straight Connector 66"/>
          <p:cNvCxnSpPr/>
          <p:nvPr/>
        </p:nvCxnSpPr>
        <p:spPr>
          <a:xfrm>
            <a:off x="4230502" y="5702300"/>
            <a:ext cx="3733548"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 Placeholder 3"/>
          <p:cNvSpPr>
            <a:spLocks noGrp="1"/>
          </p:cNvSpPr>
          <p:nvPr>
            <p:ph type="body" sz="quarter" idx="29"/>
          </p:nvPr>
        </p:nvSpPr>
        <p:spPr>
          <a:xfrm>
            <a:off x="4219367" y="5786205"/>
            <a:ext cx="3750016" cy="502851"/>
          </a:xfrm>
        </p:spPr>
        <p:txBody>
          <a:bodyPr numCol="1"/>
          <a:lstStyle>
            <a:lvl1pPr>
              <a:buNone/>
              <a:defRPr sz="1500" spc="0"/>
            </a:lvl1pPr>
          </a:lstStyle>
          <a:p>
            <a:pPr lvl="0"/>
            <a:r>
              <a:rPr lang="en-US"/>
              <a:t>Click to edit Master text styles</a:t>
            </a:r>
          </a:p>
        </p:txBody>
      </p:sp>
      <p:cxnSp>
        <p:nvCxnSpPr>
          <p:cNvPr id="69" name="Straight Connector 68"/>
          <p:cNvCxnSpPr/>
          <p:nvPr/>
        </p:nvCxnSpPr>
        <p:spPr>
          <a:xfrm>
            <a:off x="8103931" y="5702300"/>
            <a:ext cx="375001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 Placeholder 3"/>
          <p:cNvSpPr>
            <a:spLocks noGrp="1"/>
          </p:cNvSpPr>
          <p:nvPr>
            <p:ph type="body" sz="quarter" idx="30"/>
          </p:nvPr>
        </p:nvSpPr>
        <p:spPr>
          <a:xfrm>
            <a:off x="8114800" y="5786205"/>
            <a:ext cx="3750016" cy="502851"/>
          </a:xfrm>
        </p:spPr>
        <p:txBody>
          <a:bodyPr numCol="1"/>
          <a:lstStyle>
            <a:lvl1pPr>
              <a:buNone/>
              <a:defRPr sz="1500" spc="0"/>
            </a:lvl1pPr>
          </a:lstStyle>
          <a:p>
            <a:pPr lvl="0"/>
            <a:r>
              <a:rPr lang="en-US"/>
              <a:t>Click to edit Master text styles</a:t>
            </a:r>
          </a:p>
        </p:txBody>
      </p:sp>
      <p:sp>
        <p:nvSpPr>
          <p:cNvPr id="27" name="Text Placeholder 3"/>
          <p:cNvSpPr>
            <a:spLocks noGrp="1"/>
          </p:cNvSpPr>
          <p:nvPr>
            <p:ph type="body" sz="quarter" idx="16"/>
          </p:nvPr>
        </p:nvSpPr>
        <p:spPr>
          <a:xfrm>
            <a:off x="338416" y="1039371"/>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3" name="Title 2"/>
          <p:cNvSpPr>
            <a:spLocks noGrp="1"/>
          </p:cNvSpPr>
          <p:nvPr>
            <p:ph type="title"/>
          </p:nvPr>
        </p:nvSpPr>
        <p:spPr/>
        <p:txBody>
          <a:bodyPr numCol="1"/>
          <a:lstStyle>
            <a:lvl1pPr>
              <a:defRPr spc="0"/>
            </a:lvl1pPr>
          </a:lstStyle>
          <a:p>
            <a:r>
              <a:rPr lang="en-US"/>
              <a:t>Click to edit Master title style</a:t>
            </a:r>
          </a:p>
        </p:txBody>
      </p:sp>
      <p:sp>
        <p:nvSpPr>
          <p:cNvPr id="4" name="Footer Placeholder 3"/>
          <p:cNvSpPr>
            <a:spLocks noGrp="1"/>
          </p:cNvSpPr>
          <p:nvPr>
            <p:ph type="ftr" sz="quarter" idx="31"/>
          </p:nvPr>
        </p:nvSpPr>
        <p:spPr/>
        <p:txBody>
          <a:bodyPr numCol="1"/>
          <a:lstStyle/>
          <a:p>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column photos">
    <p:spTree>
      <p:nvGrpSpPr>
        <p:cNvPr id="1" name=""/>
        <p:cNvGrpSpPr/>
        <p:nvPr/>
      </p:nvGrpSpPr>
      <p:grpSpPr>
        <a:xfrm>
          <a:off x="0" y="0"/>
          <a:ext cx="0" cy="0"/>
          <a:chOff x="0" y="0"/>
          <a:chExt cx="0" cy="0"/>
        </a:xfrm>
      </p:grpSpPr>
      <p:sp>
        <p:nvSpPr>
          <p:cNvPr id="16" name="Rectangle 15"/>
          <p:cNvSpPr/>
          <p:nvPr/>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p>
            <a:r>
              <a:rPr lang="en-US"/>
              <a:t>Click to edit Master title style</a:t>
            </a:r>
          </a:p>
        </p:txBody>
      </p:sp>
      <p:sp>
        <p:nvSpPr>
          <p:cNvPr id="22" name="Picture Placeholder 4"/>
          <p:cNvSpPr>
            <a:spLocks noGrp="1"/>
          </p:cNvSpPr>
          <p:nvPr>
            <p:ph type="pic" sz="quarter" idx="24"/>
          </p:nvPr>
        </p:nvSpPr>
        <p:spPr>
          <a:xfrm>
            <a:off x="332715"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sp>
        <p:nvSpPr>
          <p:cNvPr id="23" name="Picture Placeholder 4"/>
          <p:cNvSpPr>
            <a:spLocks noGrp="1"/>
          </p:cNvSpPr>
          <p:nvPr>
            <p:ph type="pic" sz="quarter" idx="25"/>
          </p:nvPr>
        </p:nvSpPr>
        <p:spPr>
          <a:xfrm>
            <a:off x="3258074"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p>
        </p:txBody>
      </p:sp>
      <p:sp>
        <p:nvSpPr>
          <p:cNvPr id="24" name="Picture Placeholder 4"/>
          <p:cNvSpPr>
            <a:spLocks noGrp="1"/>
          </p:cNvSpPr>
          <p:nvPr>
            <p:ph type="pic" sz="quarter" idx="26"/>
          </p:nvPr>
        </p:nvSpPr>
        <p:spPr>
          <a:xfrm>
            <a:off x="6183418"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p>
        </p:txBody>
      </p:sp>
      <p:sp>
        <p:nvSpPr>
          <p:cNvPr id="37" name="Picture Placeholder 4"/>
          <p:cNvSpPr>
            <a:spLocks noGrp="1"/>
          </p:cNvSpPr>
          <p:nvPr>
            <p:ph type="pic" sz="quarter" idx="27"/>
          </p:nvPr>
        </p:nvSpPr>
        <p:spPr>
          <a:xfrm>
            <a:off x="9108762"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cxnSp>
        <p:nvCxnSpPr>
          <p:cNvPr id="5" name="Straight Connector 4"/>
          <p:cNvCxnSpPr/>
          <p:nvPr/>
        </p:nvCxnSpPr>
        <p:spPr>
          <a:xfrm>
            <a:off x="338422"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265278"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189125"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115653"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28"/>
          </p:nvPr>
        </p:nvSpPr>
        <p:spPr>
          <a:xfrm>
            <a:off x="333474" y="5786205"/>
            <a:ext cx="2721684" cy="502851"/>
          </a:xfrm>
        </p:spPr>
        <p:txBody>
          <a:bodyPr numCol="1"/>
          <a:lstStyle>
            <a:lvl1pPr>
              <a:buNone/>
              <a:defRPr sz="1500"/>
            </a:lvl1pPr>
          </a:lstStyle>
          <a:p>
            <a:pPr lvl="0"/>
            <a:r>
              <a:rPr lang="en-US"/>
              <a:t>Click to edit Master text styles</a:t>
            </a:r>
          </a:p>
        </p:txBody>
      </p:sp>
      <p:sp>
        <p:nvSpPr>
          <p:cNvPr id="77" name="Text Placeholder 3"/>
          <p:cNvSpPr>
            <a:spLocks noGrp="1"/>
          </p:cNvSpPr>
          <p:nvPr>
            <p:ph type="body" sz="quarter" idx="29"/>
          </p:nvPr>
        </p:nvSpPr>
        <p:spPr>
          <a:xfrm>
            <a:off x="3265266" y="5786205"/>
            <a:ext cx="2721684" cy="502851"/>
          </a:xfrm>
        </p:spPr>
        <p:txBody>
          <a:bodyPr numCol="1"/>
          <a:lstStyle>
            <a:lvl1pPr>
              <a:buNone/>
              <a:defRPr sz="1500"/>
            </a:lvl1pPr>
          </a:lstStyle>
          <a:p>
            <a:pPr lvl="0"/>
            <a:r>
              <a:rPr lang="en-US"/>
              <a:t>Click to edit Master text styles</a:t>
            </a:r>
          </a:p>
        </p:txBody>
      </p:sp>
      <p:sp>
        <p:nvSpPr>
          <p:cNvPr id="78" name="Text Placeholder 3"/>
          <p:cNvSpPr>
            <a:spLocks noGrp="1"/>
          </p:cNvSpPr>
          <p:nvPr>
            <p:ph type="body" sz="quarter" idx="30"/>
          </p:nvPr>
        </p:nvSpPr>
        <p:spPr>
          <a:xfrm>
            <a:off x="6192122" y="5786205"/>
            <a:ext cx="2721684" cy="502851"/>
          </a:xfrm>
        </p:spPr>
        <p:txBody>
          <a:bodyPr numCol="1"/>
          <a:lstStyle>
            <a:lvl1pPr>
              <a:buNone/>
              <a:defRPr sz="1500"/>
            </a:lvl1pPr>
          </a:lstStyle>
          <a:p>
            <a:pPr lvl="0"/>
            <a:r>
              <a:rPr lang="en-US"/>
              <a:t>Click to edit Master text styles</a:t>
            </a:r>
          </a:p>
        </p:txBody>
      </p:sp>
      <p:sp>
        <p:nvSpPr>
          <p:cNvPr id="79" name="Text Placeholder 3"/>
          <p:cNvSpPr>
            <a:spLocks noGrp="1"/>
          </p:cNvSpPr>
          <p:nvPr>
            <p:ph type="body" sz="quarter" idx="31"/>
          </p:nvPr>
        </p:nvSpPr>
        <p:spPr>
          <a:xfrm>
            <a:off x="9115643" y="5786205"/>
            <a:ext cx="2721684" cy="502851"/>
          </a:xfrm>
        </p:spPr>
        <p:txBody>
          <a:bodyPr numCol="1"/>
          <a:lstStyle>
            <a:lvl1pPr>
              <a:buNone/>
              <a:defRPr sz="1500"/>
            </a:lvl1pPr>
          </a:lstStyle>
          <a:p>
            <a:pPr lvl="0"/>
            <a:r>
              <a:rPr lang="en-US"/>
              <a:t>Click to edit Master text styles</a:t>
            </a:r>
          </a:p>
        </p:txBody>
      </p:sp>
      <p:sp>
        <p:nvSpPr>
          <p:cNvPr id="3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32"/>
          </p:nvPr>
        </p:nvSpPr>
        <p:spPr/>
        <p:txBody>
          <a:bodyPr numCol="1"/>
          <a:lstStyle/>
          <a:p>
            <a:endParaRPr lang="en-US"/>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column multi">
    <p:spTree>
      <p:nvGrpSpPr>
        <p:cNvPr id="1" name=""/>
        <p:cNvGrpSpPr/>
        <p:nvPr/>
      </p:nvGrpSpPr>
      <p:grpSpPr>
        <a:xfrm>
          <a:off x="0" y="0"/>
          <a:ext cx="0" cy="0"/>
          <a:chOff x="0" y="0"/>
          <a:chExt cx="0" cy="0"/>
        </a:xfrm>
      </p:grpSpPr>
      <p:sp>
        <p:nvSpPr>
          <p:cNvPr id="16" name="Rectangle 15"/>
          <p:cNvSpPr/>
          <p:nvPr/>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p>
            <a:r>
              <a:rPr lang="en-US"/>
              <a:t>Click to edit Master title style</a:t>
            </a:r>
            <a:endParaRPr lang="en-US" dirty="0"/>
          </a:p>
        </p:txBody>
      </p:sp>
      <p:sp>
        <p:nvSpPr>
          <p:cNvPr id="6" name="Content Placeholder 5"/>
          <p:cNvSpPr>
            <a:spLocks noGrp="1"/>
          </p:cNvSpPr>
          <p:nvPr>
            <p:ph sz="quarter" idx="10"/>
          </p:nvPr>
        </p:nvSpPr>
        <p:spPr>
          <a:xfrm>
            <a:off x="338422"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1"/>
          </p:nvPr>
        </p:nvSpPr>
        <p:spPr>
          <a:xfrm>
            <a:off x="3272906"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10"/>
          <p:cNvSpPr>
            <a:spLocks noGrp="1"/>
          </p:cNvSpPr>
          <p:nvPr>
            <p:ph sz="quarter" idx="12"/>
          </p:nvPr>
        </p:nvSpPr>
        <p:spPr>
          <a:xfrm>
            <a:off x="6207378"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12"/>
          <p:cNvSpPr>
            <a:spLocks noGrp="1"/>
          </p:cNvSpPr>
          <p:nvPr>
            <p:ph sz="quarter" idx="13"/>
          </p:nvPr>
        </p:nvSpPr>
        <p:spPr>
          <a:xfrm>
            <a:off x="9141835"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Picture Placeholder 4"/>
          <p:cNvSpPr>
            <a:spLocks noGrp="1"/>
          </p:cNvSpPr>
          <p:nvPr>
            <p:ph type="pic" sz="quarter" idx="24"/>
          </p:nvPr>
        </p:nvSpPr>
        <p:spPr>
          <a:xfrm>
            <a:off x="344513" y="1703223"/>
            <a:ext cx="2704280" cy="1695239"/>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sp>
        <p:nvSpPr>
          <p:cNvPr id="23" name="Picture Placeholder 4"/>
          <p:cNvSpPr>
            <a:spLocks noGrp="1"/>
          </p:cNvSpPr>
          <p:nvPr>
            <p:ph type="pic" sz="quarter" idx="25"/>
          </p:nvPr>
        </p:nvSpPr>
        <p:spPr>
          <a:xfrm>
            <a:off x="3267697" y="1703223"/>
            <a:ext cx="2723889" cy="1695239"/>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sp>
        <p:nvSpPr>
          <p:cNvPr id="24" name="Picture Placeholder 4"/>
          <p:cNvSpPr>
            <a:spLocks noGrp="1"/>
          </p:cNvSpPr>
          <p:nvPr>
            <p:ph type="pic" sz="quarter" idx="26"/>
          </p:nvPr>
        </p:nvSpPr>
        <p:spPr>
          <a:xfrm>
            <a:off x="6207032" y="1703223"/>
            <a:ext cx="2706365" cy="1695239"/>
          </a:xfrm>
        </p:spPr>
        <p:txBody>
          <a:bodyPr numCol="1" anchor="ctr"/>
          <a:lstStyle>
            <a:lvl1pPr marL="0" indent="0" algn="ctr">
              <a:buNone/>
              <a:defRPr sz="1900">
                <a:solidFill>
                  <a:schemeClr val="accent2"/>
                </a:solidFill>
              </a:defRPr>
            </a:lvl1pPr>
          </a:lstStyle>
          <a:p>
            <a:r>
              <a:rPr lang="en-US"/>
              <a:t>Drag picture to placeholder or click icon to add</a:t>
            </a:r>
          </a:p>
        </p:txBody>
      </p:sp>
      <p:sp>
        <p:nvSpPr>
          <p:cNvPr id="37" name="Picture Placeholder 4"/>
          <p:cNvSpPr>
            <a:spLocks noGrp="1"/>
          </p:cNvSpPr>
          <p:nvPr>
            <p:ph type="pic" sz="quarter" idx="27"/>
          </p:nvPr>
        </p:nvSpPr>
        <p:spPr>
          <a:xfrm>
            <a:off x="9128877" y="1703223"/>
            <a:ext cx="2724919" cy="1695239"/>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cxnSp>
        <p:nvCxnSpPr>
          <p:cNvPr id="5" name="Straight Connector 4"/>
          <p:cNvCxnSpPr/>
          <p:nvPr/>
        </p:nvCxnSpPr>
        <p:spPr>
          <a:xfrm>
            <a:off x="338422"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265278"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196941"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138538"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28"/>
          </p:nvPr>
        </p:nvSpPr>
        <p:spPr/>
        <p:txBody>
          <a:bodyPr numCol="1"/>
          <a:lstStyle/>
          <a:p>
            <a:endParaRPr lang="en-US"/>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plit_4-column">
    <p:bg>
      <p:bgPr>
        <a:solidFill>
          <a:srgbClr val="006EB9"/>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29" hasCustomPrompt="1"/>
          </p:nvPr>
        </p:nvSpPr>
        <p:spPr>
          <a:xfrm>
            <a:off x="338438"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4" name="Text Placeholder 6"/>
          <p:cNvSpPr>
            <a:spLocks noGrp="1"/>
          </p:cNvSpPr>
          <p:nvPr>
            <p:ph type="body" sz="quarter" idx="30" hasCustomPrompt="1"/>
          </p:nvPr>
        </p:nvSpPr>
        <p:spPr>
          <a:xfrm>
            <a:off x="9144814"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5" name="Text Placeholder 6"/>
          <p:cNvSpPr>
            <a:spLocks noGrp="1"/>
          </p:cNvSpPr>
          <p:nvPr>
            <p:ph type="body" sz="quarter" idx="31" hasCustomPrompt="1"/>
          </p:nvPr>
        </p:nvSpPr>
        <p:spPr>
          <a:xfrm>
            <a:off x="6209357"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6" name="Text Placeholder 6"/>
          <p:cNvSpPr>
            <a:spLocks noGrp="1"/>
          </p:cNvSpPr>
          <p:nvPr>
            <p:ph type="body" sz="quarter" idx="32" hasCustomPrompt="1"/>
          </p:nvPr>
        </p:nvSpPr>
        <p:spPr>
          <a:xfrm>
            <a:off x="3273882"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50" name="Rectangle 1"/>
          <p:cNvSpPr/>
          <p:nvPr/>
        </p:nvSpPr>
        <p:spPr>
          <a:xfrm>
            <a:off x="3" y="3810000"/>
            <a:ext cx="12192127" cy="3048000"/>
          </a:xfrm>
          <a:custGeom>
            <a:avLst/>
            <a:gdLst/>
            <a:ahLst/>
            <a:cxnLst/>
            <a:rect l="l" t="t" r="r" b="b"/>
            <a:pathLst>
              <a:path w="8653190" h="3784541">
                <a:moveTo>
                  <a:pt x="0" y="0"/>
                </a:moveTo>
                <a:lnTo>
                  <a:pt x="8653189" y="0"/>
                </a:lnTo>
                <a:lnTo>
                  <a:pt x="8653189" y="0"/>
                </a:lnTo>
                <a:lnTo>
                  <a:pt x="8653190" y="0"/>
                </a:lnTo>
                <a:lnTo>
                  <a:pt x="8653189" y="5"/>
                </a:lnTo>
                <a:lnTo>
                  <a:pt x="8653189" y="3784541"/>
                </a:lnTo>
                <a:lnTo>
                  <a:pt x="7872319" y="3784541"/>
                </a:lnTo>
                <a:lnTo>
                  <a:pt x="3461283" y="3784541"/>
                </a:lnTo>
                <a:lnTo>
                  <a:pt x="2665951" y="3784541"/>
                </a:lnTo>
                <a:lnTo>
                  <a:pt x="1149097" y="3784541"/>
                </a:lnTo>
                <a:lnTo>
                  <a:pt x="0" y="378454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algn="ctr"/>
            <a:endParaRPr lang="en-US" sz="1900" dirty="0">
              <a:latin typeface="Arial Unicode MS" panose="020B0604020202020204" pitchFamily="34" charset="-128"/>
            </a:endParaRPr>
          </a:p>
        </p:txBody>
      </p:sp>
      <p:sp>
        <p:nvSpPr>
          <p:cNvPr id="51" name="Text Placeholder 17"/>
          <p:cNvSpPr>
            <a:spLocks noGrp="1"/>
          </p:cNvSpPr>
          <p:nvPr>
            <p:ph type="body" sz="quarter" idx="13"/>
          </p:nvPr>
        </p:nvSpPr>
        <p:spPr>
          <a:xfrm>
            <a:off x="338422"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56" name="Text Placeholder 17"/>
          <p:cNvSpPr>
            <a:spLocks noGrp="1"/>
          </p:cNvSpPr>
          <p:nvPr>
            <p:ph type="body" sz="quarter" idx="18"/>
          </p:nvPr>
        </p:nvSpPr>
        <p:spPr>
          <a:xfrm>
            <a:off x="3271403" y="3969097"/>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a:t>Click to edit Master text styles</a:t>
            </a:r>
          </a:p>
          <a:p>
            <a:pPr lvl="1"/>
            <a:r>
              <a:rPr lang="en-US"/>
              <a:t>Second level</a:t>
            </a:r>
          </a:p>
          <a:p>
            <a:pPr lvl="2"/>
            <a:r>
              <a:rPr lang="en-US"/>
              <a:t>Third level</a:t>
            </a:r>
          </a:p>
        </p:txBody>
      </p:sp>
      <p:sp>
        <p:nvSpPr>
          <p:cNvPr id="57" name="Text Placeholder 17"/>
          <p:cNvSpPr>
            <a:spLocks noGrp="1"/>
          </p:cNvSpPr>
          <p:nvPr>
            <p:ph type="body" sz="quarter" idx="19"/>
          </p:nvPr>
        </p:nvSpPr>
        <p:spPr>
          <a:xfrm>
            <a:off x="6204378" y="3968751"/>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a:t>Click to edit Master text styles</a:t>
            </a:r>
          </a:p>
          <a:p>
            <a:pPr lvl="1"/>
            <a:r>
              <a:rPr lang="en-US"/>
              <a:t>Second level</a:t>
            </a:r>
          </a:p>
          <a:p>
            <a:pPr lvl="2"/>
            <a:r>
              <a:rPr lang="en-US"/>
              <a:t>Third level</a:t>
            </a:r>
          </a:p>
        </p:txBody>
      </p:sp>
      <p:sp>
        <p:nvSpPr>
          <p:cNvPr id="58" name="Text Placeholder 17"/>
          <p:cNvSpPr>
            <a:spLocks noGrp="1"/>
          </p:cNvSpPr>
          <p:nvPr>
            <p:ph type="body" sz="quarter" idx="20"/>
          </p:nvPr>
        </p:nvSpPr>
        <p:spPr>
          <a:xfrm>
            <a:off x="9137353" y="3974592"/>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a:t>Click to edit Master text styles</a:t>
            </a:r>
          </a:p>
          <a:p>
            <a:pPr lvl="1"/>
            <a:r>
              <a:rPr lang="en-US"/>
              <a:t>Second level</a:t>
            </a:r>
          </a:p>
          <a:p>
            <a:pPr lvl="2"/>
            <a:r>
              <a:rPr lang="en-US"/>
              <a:t>Third level</a:t>
            </a:r>
          </a:p>
        </p:txBody>
      </p:sp>
      <p:sp>
        <p:nvSpPr>
          <p:cNvPr id="59" name="Text Placeholder 17"/>
          <p:cNvSpPr>
            <a:spLocks noGrp="1"/>
          </p:cNvSpPr>
          <p:nvPr>
            <p:ph type="body" sz="quarter" idx="21"/>
          </p:nvPr>
        </p:nvSpPr>
        <p:spPr>
          <a:xfrm>
            <a:off x="3271403"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0" name="Text Placeholder 17"/>
          <p:cNvSpPr>
            <a:spLocks noGrp="1"/>
          </p:cNvSpPr>
          <p:nvPr>
            <p:ph type="body" sz="quarter" idx="22"/>
          </p:nvPr>
        </p:nvSpPr>
        <p:spPr>
          <a:xfrm>
            <a:off x="6204378"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1" name="Text Placeholder 17"/>
          <p:cNvSpPr>
            <a:spLocks noGrp="1"/>
          </p:cNvSpPr>
          <p:nvPr>
            <p:ph type="body" sz="quarter" idx="23"/>
          </p:nvPr>
        </p:nvSpPr>
        <p:spPr>
          <a:xfrm>
            <a:off x="9137353"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2" name="Picture Placeholder 4"/>
          <p:cNvSpPr>
            <a:spLocks noGrp="1"/>
          </p:cNvSpPr>
          <p:nvPr>
            <p:ph type="pic" sz="quarter" idx="24"/>
          </p:nvPr>
        </p:nvSpPr>
        <p:spPr>
          <a:xfrm>
            <a:off x="338422"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endParaRPr lang="en-US" dirty="0"/>
          </a:p>
        </p:txBody>
      </p:sp>
      <p:sp>
        <p:nvSpPr>
          <p:cNvPr id="63" name="Picture Placeholder 4"/>
          <p:cNvSpPr>
            <a:spLocks noGrp="1"/>
          </p:cNvSpPr>
          <p:nvPr>
            <p:ph type="pic" sz="quarter" idx="25"/>
          </p:nvPr>
        </p:nvSpPr>
        <p:spPr>
          <a:xfrm>
            <a:off x="3271403"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p>
        </p:txBody>
      </p:sp>
      <p:sp>
        <p:nvSpPr>
          <p:cNvPr id="64" name="Picture Placeholder 4"/>
          <p:cNvSpPr>
            <a:spLocks noGrp="1"/>
          </p:cNvSpPr>
          <p:nvPr>
            <p:ph type="pic" sz="quarter" idx="26"/>
          </p:nvPr>
        </p:nvSpPr>
        <p:spPr>
          <a:xfrm>
            <a:off x="6204378"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p>
        </p:txBody>
      </p:sp>
      <p:sp>
        <p:nvSpPr>
          <p:cNvPr id="65" name="Picture Placeholder 4"/>
          <p:cNvSpPr>
            <a:spLocks noGrp="1"/>
          </p:cNvSpPr>
          <p:nvPr>
            <p:ph type="pic" sz="quarter" idx="27"/>
          </p:nvPr>
        </p:nvSpPr>
        <p:spPr>
          <a:xfrm>
            <a:off x="9137353"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endParaRPr lang="en-US" dirty="0"/>
          </a:p>
        </p:txBody>
      </p:sp>
      <p:sp>
        <p:nvSpPr>
          <p:cNvPr id="4" name="Text Placeholder 3"/>
          <p:cNvSpPr>
            <a:spLocks noGrp="1"/>
          </p:cNvSpPr>
          <p:nvPr>
            <p:ph type="body" sz="quarter" idx="28"/>
          </p:nvPr>
        </p:nvSpPr>
        <p:spPr>
          <a:xfrm>
            <a:off x="338422" y="3968751"/>
            <a:ext cx="2716476" cy="2221992"/>
          </a:xfrm>
        </p:spPr>
        <p:txBody>
          <a:bodyPr lIns="9144" numCol="1"/>
          <a:lstStyle>
            <a:lvl1pPr>
              <a:defRPr sz="1900" spc="0"/>
            </a:lvl1pPr>
            <a:lvl2pPr>
              <a:defRPr sz="1600" spc="0"/>
            </a:lvl2pPr>
            <a:lvl3pPr marL="228580" indent="-6351">
              <a:buNone/>
              <a:defRPr sz="1500" spc="0" baseline="0">
                <a:solidFill>
                  <a:srgbClr val="0079A8"/>
                </a:solidFill>
              </a:defRPr>
            </a:lvl3pPr>
            <a:lvl4pPr marL="228580" indent="-1588">
              <a:buNone/>
              <a:defRPr lang="en-US" sz="1900" kern="1200" spc="-51" baseline="0" dirty="0" smtClean="0">
                <a:solidFill>
                  <a:schemeClr val="tx2"/>
                </a:solidFill>
                <a:latin typeface="+mn-lt"/>
                <a:ea typeface="+mn-ea"/>
                <a:cs typeface="+mn-cs"/>
              </a:defRPr>
            </a:lvl4pPr>
          </a:lstStyle>
          <a:p>
            <a:pPr lvl="0"/>
            <a:r>
              <a:rPr lang="en-US"/>
              <a:t>Click to edit Master text styles</a:t>
            </a:r>
          </a:p>
          <a:p>
            <a:pPr lvl="1"/>
            <a:r>
              <a:rPr lang="en-US"/>
              <a:t>Second level</a:t>
            </a:r>
          </a:p>
          <a:p>
            <a:pPr lvl="2"/>
            <a:r>
              <a:rPr lang="en-US"/>
              <a:t>Third level</a:t>
            </a:r>
          </a:p>
        </p:txBody>
      </p:sp>
      <p:sp>
        <p:nvSpPr>
          <p:cNvPr id="16" name="Rectangle 15"/>
          <p:cNvSpPr/>
          <p:nvPr/>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lvl1pPr>
              <a:defRPr spc="0">
                <a:solidFill>
                  <a:schemeClr val="bg1"/>
                </a:solidFill>
              </a:defRPr>
            </a:lvl1pPr>
          </a:lstStyle>
          <a:p>
            <a:r>
              <a:rPr lang="en-US"/>
              <a:t>Click to edit Master title style</a:t>
            </a:r>
          </a:p>
        </p:txBody>
      </p:sp>
      <p:sp>
        <p:nvSpPr>
          <p:cNvPr id="5" name="Footer Placeholder 4"/>
          <p:cNvSpPr>
            <a:spLocks noGrp="1"/>
          </p:cNvSpPr>
          <p:nvPr>
            <p:ph type="ftr" sz="quarter" idx="33"/>
          </p:nvPr>
        </p:nvSpPr>
        <p:spPr/>
        <p:txBody>
          <a:bodyPr numCol="1"/>
          <a:lstStyle/>
          <a:p>
            <a:endParaRPr lang="en-US"/>
          </a:p>
        </p:txBody>
      </p:sp>
      <p:pic>
        <p:nvPicPr>
          <p:cNvPr id="37" name="Picture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34339" y="6264079"/>
            <a:ext cx="429975" cy="429863"/>
          </a:xfrm>
          <a:prstGeom prst="rect">
            <a:avLst/>
          </a:prstGeom>
        </p:spPr>
      </p:pic>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a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6" name="Freeform 321"/>
          <p:cNvSpPr>
            <a:spLocks/>
          </p:cNvSpPr>
          <p:nvPr/>
        </p:nvSpPr>
        <p:spPr bwMode="auto">
          <a:xfrm rot="730076">
            <a:off x="5527501" y="3337903"/>
            <a:ext cx="480483"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 name="Freeform 322"/>
          <p:cNvSpPr>
            <a:spLocks/>
          </p:cNvSpPr>
          <p:nvPr/>
        </p:nvSpPr>
        <p:spPr bwMode="auto">
          <a:xfrm rot="926903">
            <a:off x="5540218" y="3356948"/>
            <a:ext cx="120649"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1652181647 w 10000"/>
              <a:gd name="T25" fmla="*/ 2147483646 h 10437"/>
              <a:gd name="T26" fmla="*/ 1101414143 w 10000"/>
              <a:gd name="T27" fmla="*/ 2147483646 h 10437"/>
              <a:gd name="T28" fmla="*/ 680164610 w 10000"/>
              <a:gd name="T29" fmla="*/ 2147483646 h 10437"/>
              <a:gd name="T30" fmla="*/ 1101414143 w 10000"/>
              <a:gd name="T31" fmla="*/ 2147483646 h 10437"/>
              <a:gd name="T32" fmla="*/ 1101414143 w 10000"/>
              <a:gd name="T33" fmla="*/ 2147483646 h 10437"/>
              <a:gd name="T34" fmla="*/ 126118672 w 10000"/>
              <a:gd name="T35" fmla="*/ 2147483646 h 10437"/>
              <a:gd name="T36" fmla="*/ 0 w 10000"/>
              <a:gd name="T37" fmla="*/ 2147483646 h 10437"/>
              <a:gd name="T38" fmla="*/ 357975358 w 10000"/>
              <a:gd name="T39" fmla="*/ 2147483646 h 10437"/>
              <a:gd name="T40" fmla="*/ 1101414143 w 10000"/>
              <a:gd name="T41" fmla="*/ 2147483646 h 10437"/>
              <a:gd name="T42" fmla="*/ 623990471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 name="Freeform 341"/>
          <p:cNvSpPr>
            <a:spLocks/>
          </p:cNvSpPr>
          <p:nvPr/>
        </p:nvSpPr>
        <p:spPr bwMode="auto">
          <a:xfrm>
            <a:off x="6247167" y="3231533"/>
            <a:ext cx="254000" cy="84139"/>
          </a:xfrm>
          <a:custGeom>
            <a:avLst/>
            <a:gdLst>
              <a:gd name="T0" fmla="*/ 2147483646 w 10000"/>
              <a:gd name="T1" fmla="*/ 1938151997 h 10000"/>
              <a:gd name="T2" fmla="*/ 2147483646 w 10000"/>
              <a:gd name="T3" fmla="*/ 1291877393 h 10000"/>
              <a:gd name="T4" fmla="*/ 2147483646 w 10000"/>
              <a:gd name="T5" fmla="*/ 1291877393 h 10000"/>
              <a:gd name="T6" fmla="*/ 2147483646 w 10000"/>
              <a:gd name="T7" fmla="*/ 645938692 h 10000"/>
              <a:gd name="T8" fmla="*/ 2147483646 w 10000"/>
              <a:gd name="T9" fmla="*/ 322947012 h 10000"/>
              <a:gd name="T10" fmla="*/ 2147483646 w 10000"/>
              <a:gd name="T11" fmla="*/ 322947012 h 10000"/>
              <a:gd name="T12" fmla="*/ 2147483646 w 10000"/>
              <a:gd name="T13" fmla="*/ 0 h 10000"/>
              <a:gd name="T14" fmla="*/ 2147483646 w 10000"/>
              <a:gd name="T15" fmla="*/ 322947012 h 10000"/>
              <a:gd name="T16" fmla="*/ 2147483646 w 10000"/>
              <a:gd name="T17" fmla="*/ 322947012 h 10000"/>
              <a:gd name="T18" fmla="*/ 2147483646 w 10000"/>
              <a:gd name="T19" fmla="*/ 645938692 h 10000"/>
              <a:gd name="T20" fmla="*/ 2147483646 w 10000"/>
              <a:gd name="T21" fmla="*/ 968885712 h 10000"/>
              <a:gd name="T22" fmla="*/ 2147483646 w 10000"/>
              <a:gd name="T23" fmla="*/ 1614824337 h 10000"/>
              <a:gd name="T24" fmla="*/ 2147483646 w 10000"/>
              <a:gd name="T25" fmla="*/ 1938151997 h 10000"/>
              <a:gd name="T26" fmla="*/ 2147483646 w 10000"/>
              <a:gd name="T27" fmla="*/ 1938151997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1938151997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 name="Freeform 342"/>
          <p:cNvSpPr>
            <a:spLocks/>
          </p:cNvSpPr>
          <p:nvPr/>
        </p:nvSpPr>
        <p:spPr bwMode="auto">
          <a:xfrm rot="471028">
            <a:off x="5811133" y="3126755"/>
            <a:ext cx="4064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 name="Freeform 343"/>
          <p:cNvSpPr>
            <a:spLocks/>
          </p:cNvSpPr>
          <p:nvPr/>
        </p:nvSpPr>
        <p:spPr bwMode="auto">
          <a:xfrm>
            <a:off x="6156149" y="3302968"/>
            <a:ext cx="414867"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 name="Freeform 344"/>
          <p:cNvSpPr>
            <a:spLocks/>
          </p:cNvSpPr>
          <p:nvPr/>
        </p:nvSpPr>
        <p:spPr bwMode="auto">
          <a:xfrm>
            <a:off x="6145575" y="2994995"/>
            <a:ext cx="266700"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 name="Freeform 345"/>
          <p:cNvSpPr>
            <a:spLocks/>
          </p:cNvSpPr>
          <p:nvPr/>
        </p:nvSpPr>
        <p:spPr bwMode="auto">
          <a:xfrm>
            <a:off x="6111700" y="3055319"/>
            <a:ext cx="1016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 name="Freeform 346"/>
          <p:cNvSpPr>
            <a:spLocks/>
          </p:cNvSpPr>
          <p:nvPr/>
        </p:nvSpPr>
        <p:spPr bwMode="auto">
          <a:xfrm rot="-633815">
            <a:off x="6619701" y="3488717"/>
            <a:ext cx="211667"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 name="Freeform 351"/>
          <p:cNvSpPr>
            <a:spLocks/>
          </p:cNvSpPr>
          <p:nvPr/>
        </p:nvSpPr>
        <p:spPr bwMode="auto">
          <a:xfrm>
            <a:off x="6607018" y="3234709"/>
            <a:ext cx="273049"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14773608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 name="Freeform 353"/>
          <p:cNvSpPr>
            <a:spLocks/>
          </p:cNvSpPr>
          <p:nvPr/>
        </p:nvSpPr>
        <p:spPr bwMode="auto">
          <a:xfrm>
            <a:off x="6331833" y="3156927"/>
            <a:ext cx="211667" cy="82551"/>
          </a:xfrm>
          <a:custGeom>
            <a:avLst/>
            <a:gdLst>
              <a:gd name="T0" fmla="*/ 2147483646 w 10569"/>
              <a:gd name="T1" fmla="*/ 1784266055 h 10092"/>
              <a:gd name="T2" fmla="*/ 2147483646 w 10569"/>
              <a:gd name="T3" fmla="*/ 1003710399 h 10092"/>
              <a:gd name="T4" fmla="*/ 2147483646 w 10569"/>
              <a:gd name="T5" fmla="*/ 502000758 h 10092"/>
              <a:gd name="T6" fmla="*/ 2147483646 w 10569"/>
              <a:gd name="T7" fmla="*/ 0 h 10092"/>
              <a:gd name="T8" fmla="*/ 2147483646 w 10569"/>
              <a:gd name="T9" fmla="*/ 250834547 h 10092"/>
              <a:gd name="T10" fmla="*/ 2147483646 w 10569"/>
              <a:gd name="T11" fmla="*/ 0 h 10092"/>
              <a:gd name="T12" fmla="*/ 2147483646 w 10569"/>
              <a:gd name="T13" fmla="*/ 250834547 h 10092"/>
              <a:gd name="T14" fmla="*/ 2147483646 w 10569"/>
              <a:gd name="T15" fmla="*/ 502000758 h 10092"/>
              <a:gd name="T16" fmla="*/ 2147483646 w 10569"/>
              <a:gd name="T17" fmla="*/ 752875852 h 10092"/>
              <a:gd name="T18" fmla="*/ 126895188 w 10569"/>
              <a:gd name="T19" fmla="*/ 1003710399 h 10092"/>
              <a:gd name="T20" fmla="*/ 2147483646 w 10569"/>
              <a:gd name="T21" fmla="*/ 1342794782 h 10092"/>
              <a:gd name="T22" fmla="*/ 2147483646 w 10569"/>
              <a:gd name="T23" fmla="*/ 1800525632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6" name="Freeform 354"/>
          <p:cNvSpPr>
            <a:spLocks/>
          </p:cNvSpPr>
          <p:nvPr/>
        </p:nvSpPr>
        <p:spPr bwMode="auto">
          <a:xfrm>
            <a:off x="6482134" y="3242649"/>
            <a:ext cx="184151" cy="95251"/>
          </a:xfrm>
          <a:custGeom>
            <a:avLst/>
            <a:gdLst>
              <a:gd name="T0" fmla="*/ 2147483646 w 9980"/>
              <a:gd name="T1" fmla="*/ 0 h 10000"/>
              <a:gd name="T2" fmla="*/ 2147483646 w 9980"/>
              <a:gd name="T3" fmla="*/ 1146309471 h 10000"/>
              <a:gd name="T4" fmla="*/ 2147483646 w 9980"/>
              <a:gd name="T5" fmla="*/ 1665489132 h 10000"/>
              <a:gd name="T6" fmla="*/ 2147483646 w 9980"/>
              <a:gd name="T7" fmla="*/ 2147483646 h 10000"/>
              <a:gd name="T8" fmla="*/ 2147483646 w 9980"/>
              <a:gd name="T9" fmla="*/ 1996026625 h 10000"/>
              <a:gd name="T10" fmla="*/ 2147483646 w 9980"/>
              <a:gd name="T11" fmla="*/ 1665489132 h 10000"/>
              <a:gd name="T12" fmla="*/ 2147483646 w 9980"/>
              <a:gd name="T13" fmla="*/ 2147483646 h 10000"/>
              <a:gd name="T14" fmla="*/ 579158307 w 9980"/>
              <a:gd name="T15" fmla="*/ 2147483646 h 10000"/>
              <a:gd name="T16" fmla="*/ 155334902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1146309471 h 10000"/>
              <a:gd name="T36" fmla="*/ 2147483646 w 9980"/>
              <a:gd name="T37" fmla="*/ 94320627 h 10000"/>
              <a:gd name="T38" fmla="*/ 2147483646 w 9980"/>
              <a:gd name="T39" fmla="*/ 250572289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 name="Freeform 355"/>
          <p:cNvSpPr>
            <a:spLocks/>
          </p:cNvSpPr>
          <p:nvPr/>
        </p:nvSpPr>
        <p:spPr bwMode="auto">
          <a:xfrm>
            <a:off x="6488467" y="3202961"/>
            <a:ext cx="177800" cy="69851"/>
          </a:xfrm>
          <a:custGeom>
            <a:avLst/>
            <a:gdLst>
              <a:gd name="T0" fmla="*/ 2147483646 w 10000"/>
              <a:gd name="T1" fmla="*/ 85299240 h 9595"/>
              <a:gd name="T2" fmla="*/ 2147483646 w 10000"/>
              <a:gd name="T3" fmla="*/ 13576773 h 9595"/>
              <a:gd name="T4" fmla="*/ 2147483646 w 10000"/>
              <a:gd name="T5" fmla="*/ 14455609 h 9595"/>
              <a:gd name="T6" fmla="*/ 2147483646 w 10000"/>
              <a:gd name="T7" fmla="*/ 85299240 h 9595"/>
              <a:gd name="T8" fmla="*/ 2147483646 w 10000"/>
              <a:gd name="T9" fmla="*/ 409818380 h 9595"/>
              <a:gd name="T10" fmla="*/ 0 w 10000"/>
              <a:gd name="T11" fmla="*/ 734500748 h 9595"/>
              <a:gd name="T12" fmla="*/ 2147483646 w 10000"/>
              <a:gd name="T13" fmla="*/ 1059017558 h 9595"/>
              <a:gd name="T14" fmla="*/ 2147483646 w 10000"/>
              <a:gd name="T15" fmla="*/ 1253991381 h 9595"/>
              <a:gd name="T16" fmla="*/ 2147483646 w 10000"/>
              <a:gd name="T17" fmla="*/ 1401365760 h 9595"/>
              <a:gd name="T18" fmla="*/ 2147483646 w 10000"/>
              <a:gd name="T19" fmla="*/ 1206535080 h 9595"/>
              <a:gd name="T20" fmla="*/ 2147483646 w 10000"/>
              <a:gd name="T21" fmla="*/ 1117738892 h 9595"/>
              <a:gd name="T22" fmla="*/ 2147483646 w 10000"/>
              <a:gd name="T23" fmla="*/ 800069697 h 9595"/>
              <a:gd name="T24" fmla="*/ 2147483646 w 10000"/>
              <a:gd name="T25" fmla="*/ 865641717 h 9595"/>
              <a:gd name="T26" fmla="*/ 2147483646 w 10000"/>
              <a:gd name="T27" fmla="*/ 726322096 h 9595"/>
              <a:gd name="T28" fmla="*/ 2147483646 w 10000"/>
              <a:gd name="T29" fmla="*/ 572221676 h 9595"/>
              <a:gd name="T30" fmla="*/ 2147483646 w 10000"/>
              <a:gd name="T31" fmla="*/ 314602478 h 9595"/>
              <a:gd name="T32" fmla="*/ 2147483646 w 10000"/>
              <a:gd name="T33" fmla="*/ 177307990 h 9595"/>
              <a:gd name="T34" fmla="*/ 2147483646 w 10000"/>
              <a:gd name="T35" fmla="*/ 85299240 h 9595"/>
              <a:gd name="T36" fmla="*/ 2147483646 w 10000"/>
              <a:gd name="T37" fmla="*/ 85299240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 name="Freeform 356"/>
          <p:cNvSpPr>
            <a:spLocks/>
          </p:cNvSpPr>
          <p:nvPr/>
        </p:nvSpPr>
        <p:spPr bwMode="auto">
          <a:xfrm>
            <a:off x="6687433" y="3383931"/>
            <a:ext cx="243416"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 name="Freeform 361"/>
          <p:cNvSpPr>
            <a:spLocks/>
          </p:cNvSpPr>
          <p:nvPr/>
        </p:nvSpPr>
        <p:spPr bwMode="auto">
          <a:xfrm>
            <a:off x="6145567" y="3269631"/>
            <a:ext cx="152400" cy="65088"/>
          </a:xfrm>
          <a:custGeom>
            <a:avLst/>
            <a:gdLst>
              <a:gd name="T0" fmla="*/ 2147483646 w 10000"/>
              <a:gd name="T1" fmla="*/ 117523815 h 11466"/>
              <a:gd name="T2" fmla="*/ 2147483646 w 10000"/>
              <a:gd name="T3" fmla="*/ 75272047 h 11466"/>
              <a:gd name="T4" fmla="*/ 2147483646 w 10000"/>
              <a:gd name="T5" fmla="*/ 33020432 h 11466"/>
              <a:gd name="T6" fmla="*/ 2147483646 w 10000"/>
              <a:gd name="T7" fmla="*/ 65841468 h 11466"/>
              <a:gd name="T8" fmla="*/ 2147483646 w 10000"/>
              <a:gd name="T9" fmla="*/ 0 h 11466"/>
              <a:gd name="T10" fmla="*/ 2147483646 w 10000"/>
              <a:gd name="T11" fmla="*/ 63477200 h 11466"/>
              <a:gd name="T12" fmla="*/ 0 w 10000"/>
              <a:gd name="T13" fmla="*/ 202027038 h 11466"/>
              <a:gd name="T14" fmla="*/ 0 w 10000"/>
              <a:gd name="T15" fmla="*/ 286524040 h 11466"/>
              <a:gd name="T16" fmla="*/ 2147483646 w 10000"/>
              <a:gd name="T17" fmla="*/ 286524040 h 11466"/>
              <a:gd name="T18" fmla="*/ 2147483646 w 10000"/>
              <a:gd name="T19" fmla="*/ 387555188 h 11466"/>
              <a:gd name="T20" fmla="*/ 2147483646 w 10000"/>
              <a:gd name="T21" fmla="*/ 371027429 h 11466"/>
              <a:gd name="T22" fmla="*/ 2147483646 w 10000"/>
              <a:gd name="T23" fmla="*/ 305386266 h 11466"/>
              <a:gd name="T24" fmla="*/ 2147483646 w 10000"/>
              <a:gd name="T25" fmla="*/ 342940248 h 11466"/>
              <a:gd name="T26" fmla="*/ 2147483646 w 10000"/>
              <a:gd name="T27" fmla="*/ 286524040 h 11466"/>
              <a:gd name="T28" fmla="*/ 2147483646 w 10000"/>
              <a:gd name="T29" fmla="*/ 244272431 h 11466"/>
              <a:gd name="T30" fmla="*/ 2147483646 w 10000"/>
              <a:gd name="T31" fmla="*/ 244272431 h 11466"/>
              <a:gd name="T32" fmla="*/ 2147483646 w 10000"/>
              <a:gd name="T33" fmla="*/ 202027038 h 11466"/>
              <a:gd name="T34" fmla="*/ 2147483646 w 10000"/>
              <a:gd name="T35" fmla="*/ 117523815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 name="Freeform 363"/>
          <p:cNvSpPr>
            <a:spLocks/>
          </p:cNvSpPr>
          <p:nvPr/>
        </p:nvSpPr>
        <p:spPr bwMode="auto">
          <a:xfrm>
            <a:off x="6069385" y="3123584"/>
            <a:ext cx="95249" cy="74613"/>
          </a:xfrm>
          <a:custGeom>
            <a:avLst/>
            <a:gdLst>
              <a:gd name="T0" fmla="*/ 306118187 w 10056"/>
              <a:gd name="T1" fmla="*/ 789654352 h 10000"/>
              <a:gd name="T2" fmla="*/ 429904577 w 10056"/>
              <a:gd name="T3" fmla="*/ 1105629969 h 10000"/>
              <a:gd name="T4" fmla="*/ 677586608 w 10056"/>
              <a:gd name="T5" fmla="*/ 1263521769 h 10000"/>
              <a:gd name="T6" fmla="*/ 903376652 w 10056"/>
              <a:gd name="T7" fmla="*/ 1467713300 h 10000"/>
              <a:gd name="T8" fmla="*/ 1135951392 w 10056"/>
              <a:gd name="T9" fmla="*/ 1727539702 h 10000"/>
              <a:gd name="T10" fmla="*/ 1281375230 w 10056"/>
              <a:gd name="T11" fmla="*/ 1300499113 h 10000"/>
              <a:gd name="T12" fmla="*/ 1195148611 w 10056"/>
              <a:gd name="T13" fmla="*/ 984526451 h 10000"/>
              <a:gd name="T14" fmla="*/ 1288557149 w 10056"/>
              <a:gd name="T15" fmla="*/ 566991022 h 10000"/>
              <a:gd name="T16" fmla="*/ 1106984257 w 10056"/>
              <a:gd name="T17" fmla="*/ 409071324 h 10000"/>
              <a:gd name="T18" fmla="*/ 925159339 w 10056"/>
              <a:gd name="T19" fmla="*/ 315789890 h 10000"/>
              <a:gd name="T20" fmla="*/ 677586608 w 10056"/>
              <a:gd name="T21" fmla="*/ 157894755 h 10000"/>
              <a:gd name="T22" fmla="*/ 429904577 w 10056"/>
              <a:gd name="T23" fmla="*/ 157894755 h 10000"/>
              <a:gd name="T24" fmla="*/ 306118187 w 10056"/>
              <a:gd name="T25" fmla="*/ 0 h 10000"/>
              <a:gd name="T26" fmla="*/ 58563422 w 10056"/>
              <a:gd name="T27" fmla="*/ 157894755 h 10000"/>
              <a:gd name="T28" fmla="*/ 0 w 10056"/>
              <a:gd name="T29" fmla="*/ 167744178 h 10000"/>
              <a:gd name="T30" fmla="*/ 116604471 w 10056"/>
              <a:gd name="T31" fmla="*/ 594785155 h 10000"/>
              <a:gd name="T32" fmla="*/ 306118187 w 10056"/>
              <a:gd name="T33" fmla="*/ 789654352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1" name="Freeform 252"/>
          <p:cNvSpPr>
            <a:spLocks/>
          </p:cNvSpPr>
          <p:nvPr/>
        </p:nvSpPr>
        <p:spPr bwMode="auto">
          <a:xfrm rot="-466474">
            <a:off x="6378400" y="3299805"/>
            <a:ext cx="118533"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2" name="Freeform 253"/>
          <p:cNvSpPr>
            <a:spLocks/>
          </p:cNvSpPr>
          <p:nvPr/>
        </p:nvSpPr>
        <p:spPr bwMode="auto">
          <a:xfrm>
            <a:off x="6384766" y="3309330"/>
            <a:ext cx="190500"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3" name="Freeform 254"/>
          <p:cNvSpPr>
            <a:spLocks/>
          </p:cNvSpPr>
          <p:nvPr/>
        </p:nvSpPr>
        <p:spPr bwMode="auto">
          <a:xfrm>
            <a:off x="6463077" y="3361717"/>
            <a:ext cx="131233"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4" name="Freeform 255"/>
          <p:cNvSpPr>
            <a:spLocks/>
          </p:cNvSpPr>
          <p:nvPr/>
        </p:nvSpPr>
        <p:spPr bwMode="auto">
          <a:xfrm rot="286500">
            <a:off x="6558317" y="3422029"/>
            <a:ext cx="59267" cy="58739"/>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5" name="Freeform 256"/>
          <p:cNvSpPr>
            <a:spLocks/>
          </p:cNvSpPr>
          <p:nvPr/>
        </p:nvSpPr>
        <p:spPr bwMode="auto">
          <a:xfrm>
            <a:off x="6560452" y="3320439"/>
            <a:ext cx="95249" cy="57151"/>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6" name="Freeform 257"/>
          <p:cNvSpPr>
            <a:spLocks/>
          </p:cNvSpPr>
          <p:nvPr/>
        </p:nvSpPr>
        <p:spPr bwMode="auto">
          <a:xfrm>
            <a:off x="6577368" y="3372824"/>
            <a:ext cx="133349"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7" name="Freeform 258"/>
          <p:cNvSpPr>
            <a:spLocks/>
          </p:cNvSpPr>
          <p:nvPr/>
        </p:nvSpPr>
        <p:spPr bwMode="auto">
          <a:xfrm>
            <a:off x="6613349" y="3433143"/>
            <a:ext cx="52917"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8" name="Freeform 259"/>
          <p:cNvSpPr>
            <a:spLocks/>
          </p:cNvSpPr>
          <p:nvPr/>
        </p:nvSpPr>
        <p:spPr bwMode="auto">
          <a:xfrm>
            <a:off x="6636651" y="3460131"/>
            <a:ext cx="86783"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9" name="Freeform 260"/>
          <p:cNvSpPr>
            <a:spLocks/>
          </p:cNvSpPr>
          <p:nvPr/>
        </p:nvSpPr>
        <p:spPr bwMode="auto">
          <a:xfrm>
            <a:off x="6583734" y="3450608"/>
            <a:ext cx="71967" cy="109539"/>
          </a:xfrm>
          <a:custGeom>
            <a:avLst/>
            <a:gdLst>
              <a:gd name="T0" fmla="*/ 0 w 444747"/>
              <a:gd name="T1" fmla="*/ 1 h 900169"/>
              <a:gd name="T2" fmla="*/ 0 w 444747"/>
              <a:gd name="T3" fmla="*/ 1 h 900169"/>
              <a:gd name="T4" fmla="*/ 0 w 444747"/>
              <a:gd name="T5" fmla="*/ 2 h 900169"/>
              <a:gd name="T6" fmla="*/ 1 w 444747"/>
              <a:gd name="T7" fmla="*/ 3 h 900169"/>
              <a:gd name="T8" fmla="*/ 1 w 444747"/>
              <a:gd name="T9" fmla="*/ 3 h 900169"/>
              <a:gd name="T10" fmla="*/ 1 w 444747"/>
              <a:gd name="T11" fmla="*/ 2 h 900169"/>
              <a:gd name="T12" fmla="*/ 1 w 444747"/>
              <a:gd name="T13" fmla="*/ 2 h 900169"/>
              <a:gd name="T14" fmla="*/ 1 w 444747"/>
              <a:gd name="T15" fmla="*/ 2 h 900169"/>
              <a:gd name="T16" fmla="*/ 1 w 444747"/>
              <a:gd name="T17" fmla="*/ 2 h 900169"/>
              <a:gd name="T18" fmla="*/ 1 w 444747"/>
              <a:gd name="T19" fmla="*/ 1 h 900169"/>
              <a:gd name="T20" fmla="*/ 1 w 444747"/>
              <a:gd name="T21" fmla="*/ 0 h 900169"/>
              <a:gd name="T22" fmla="*/ 0 w 444747"/>
              <a:gd name="T23" fmla="*/ 1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0" name="Freeform 257"/>
          <p:cNvSpPr>
            <a:spLocks/>
          </p:cNvSpPr>
          <p:nvPr/>
        </p:nvSpPr>
        <p:spPr bwMode="auto">
          <a:xfrm>
            <a:off x="5561385" y="2964842"/>
            <a:ext cx="146049"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1" name="Freeform 258"/>
          <p:cNvSpPr>
            <a:spLocks/>
          </p:cNvSpPr>
          <p:nvPr/>
        </p:nvSpPr>
        <p:spPr bwMode="auto">
          <a:xfrm>
            <a:off x="7665333" y="1629743"/>
            <a:ext cx="582083"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2" name="Freeform 259"/>
          <p:cNvSpPr>
            <a:spLocks/>
          </p:cNvSpPr>
          <p:nvPr/>
        </p:nvSpPr>
        <p:spPr bwMode="auto">
          <a:xfrm>
            <a:off x="7320317" y="4907937"/>
            <a:ext cx="222251"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3" name="Freeform 266"/>
          <p:cNvSpPr>
            <a:spLocks/>
          </p:cNvSpPr>
          <p:nvPr/>
        </p:nvSpPr>
        <p:spPr bwMode="auto">
          <a:xfrm>
            <a:off x="11424551" y="5704855"/>
            <a:ext cx="239183"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4" name="Freeform 267"/>
          <p:cNvSpPr>
            <a:spLocks/>
          </p:cNvSpPr>
          <p:nvPr/>
        </p:nvSpPr>
        <p:spPr bwMode="auto">
          <a:xfrm>
            <a:off x="11631967" y="5520712"/>
            <a:ext cx="167216"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5" name="Freeform 268"/>
          <p:cNvSpPr>
            <a:spLocks/>
          </p:cNvSpPr>
          <p:nvPr/>
        </p:nvSpPr>
        <p:spPr bwMode="auto">
          <a:xfrm>
            <a:off x="9655001" y="4893655"/>
            <a:ext cx="1318683"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36" name="Freeform 269"/>
          <p:cNvSpPr>
            <a:spLocks/>
          </p:cNvSpPr>
          <p:nvPr/>
        </p:nvSpPr>
        <p:spPr bwMode="auto">
          <a:xfrm>
            <a:off x="10690068" y="5688991"/>
            <a:ext cx="116417"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7" name="Freeform 271"/>
          <p:cNvSpPr>
            <a:spLocks/>
          </p:cNvSpPr>
          <p:nvPr/>
        </p:nvSpPr>
        <p:spPr bwMode="auto">
          <a:xfrm>
            <a:off x="9570333" y="4441217"/>
            <a:ext cx="302683"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8" name="Freeform 274"/>
          <p:cNvSpPr>
            <a:spLocks/>
          </p:cNvSpPr>
          <p:nvPr/>
        </p:nvSpPr>
        <p:spPr bwMode="auto">
          <a:xfrm>
            <a:off x="9832818" y="4572972"/>
            <a:ext cx="188383"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9" name="Freeform 275"/>
          <p:cNvSpPr>
            <a:spLocks/>
          </p:cNvSpPr>
          <p:nvPr/>
        </p:nvSpPr>
        <p:spPr bwMode="auto">
          <a:xfrm>
            <a:off x="9405233" y="4769824"/>
            <a:ext cx="353483"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0" name="Freeform 276"/>
          <p:cNvSpPr>
            <a:spLocks/>
          </p:cNvSpPr>
          <p:nvPr/>
        </p:nvSpPr>
        <p:spPr bwMode="auto">
          <a:xfrm>
            <a:off x="3796066" y="3133107"/>
            <a:ext cx="211667"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1" name="Freeform 277"/>
          <p:cNvSpPr>
            <a:spLocks/>
          </p:cNvSpPr>
          <p:nvPr/>
        </p:nvSpPr>
        <p:spPr bwMode="auto">
          <a:xfrm>
            <a:off x="2926118" y="4039573"/>
            <a:ext cx="368300"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2" name="Freeform 278"/>
          <p:cNvSpPr>
            <a:spLocks/>
          </p:cNvSpPr>
          <p:nvPr/>
        </p:nvSpPr>
        <p:spPr bwMode="auto">
          <a:xfrm>
            <a:off x="3294416" y="4125302"/>
            <a:ext cx="22860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3" name="Freeform 279"/>
          <p:cNvSpPr>
            <a:spLocks/>
          </p:cNvSpPr>
          <p:nvPr/>
        </p:nvSpPr>
        <p:spPr bwMode="auto">
          <a:xfrm>
            <a:off x="6310685" y="3598247"/>
            <a:ext cx="103716"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4" name="Freeform 280"/>
          <p:cNvSpPr>
            <a:spLocks/>
          </p:cNvSpPr>
          <p:nvPr/>
        </p:nvSpPr>
        <p:spPr bwMode="auto">
          <a:xfrm>
            <a:off x="6194251" y="3509343"/>
            <a:ext cx="42333"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5" name="Freeform 281"/>
          <p:cNvSpPr>
            <a:spLocks/>
          </p:cNvSpPr>
          <p:nvPr/>
        </p:nvSpPr>
        <p:spPr bwMode="auto">
          <a:xfrm>
            <a:off x="6183670" y="3445854"/>
            <a:ext cx="52916"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6" name="Freeform 282"/>
          <p:cNvSpPr>
            <a:spLocks/>
          </p:cNvSpPr>
          <p:nvPr/>
        </p:nvSpPr>
        <p:spPr bwMode="auto">
          <a:xfrm>
            <a:off x="7248351" y="3622058"/>
            <a:ext cx="52917" cy="7939"/>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7" name="Rectangle 283"/>
          <p:cNvSpPr>
            <a:spLocks noChangeArrowheads="1"/>
          </p:cNvSpPr>
          <p:nvPr/>
        </p:nvSpPr>
        <p:spPr bwMode="auto">
          <a:xfrm>
            <a:off x="7062083" y="3853839"/>
            <a:ext cx="0" cy="3175"/>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48" name="Freeform 284"/>
          <p:cNvSpPr>
            <a:spLocks/>
          </p:cNvSpPr>
          <p:nvPr/>
        </p:nvSpPr>
        <p:spPr bwMode="auto">
          <a:xfrm>
            <a:off x="6717085" y="3472831"/>
            <a:ext cx="656167"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9" name="Freeform 285"/>
          <p:cNvSpPr>
            <a:spLocks/>
          </p:cNvSpPr>
          <p:nvPr/>
        </p:nvSpPr>
        <p:spPr bwMode="auto">
          <a:xfrm>
            <a:off x="7047285" y="3622056"/>
            <a:ext cx="241300" cy="146051"/>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0" name="Freeform 286"/>
          <p:cNvSpPr>
            <a:spLocks/>
          </p:cNvSpPr>
          <p:nvPr/>
        </p:nvSpPr>
        <p:spPr bwMode="auto">
          <a:xfrm>
            <a:off x="7015516" y="3737955"/>
            <a:ext cx="169333"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1" name="Freeform 287"/>
          <p:cNvSpPr>
            <a:spLocks/>
          </p:cNvSpPr>
          <p:nvPr/>
        </p:nvSpPr>
        <p:spPr bwMode="auto">
          <a:xfrm>
            <a:off x="7015516" y="3737955"/>
            <a:ext cx="169333"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lumMod val="85000"/>
            </a:schemeClr>
          </a:solidFill>
          <a:ln w="3175">
            <a:solidFill>
              <a:schemeClr val="bg1"/>
            </a:solidFill>
            <a:round/>
            <a:headEnd/>
            <a:tailEnd/>
          </a:ln>
        </p:spPr>
        <p:txBody>
          <a:bodyPr/>
          <a:lstStyle/>
          <a:p>
            <a:endParaRPr lang="en-GB" sz="1900"/>
          </a:p>
        </p:txBody>
      </p:sp>
      <p:sp>
        <p:nvSpPr>
          <p:cNvPr id="52" name="Freeform 288"/>
          <p:cNvSpPr>
            <a:spLocks/>
          </p:cNvSpPr>
          <p:nvPr/>
        </p:nvSpPr>
        <p:spPr bwMode="auto">
          <a:xfrm>
            <a:off x="7601835" y="3957018"/>
            <a:ext cx="158749"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3" name="Freeform 289"/>
          <p:cNvSpPr>
            <a:spLocks/>
          </p:cNvSpPr>
          <p:nvPr/>
        </p:nvSpPr>
        <p:spPr bwMode="auto">
          <a:xfrm>
            <a:off x="7625134" y="3987180"/>
            <a:ext cx="249767"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4" name="Freeform 290"/>
          <p:cNvSpPr>
            <a:spLocks/>
          </p:cNvSpPr>
          <p:nvPr/>
        </p:nvSpPr>
        <p:spPr bwMode="auto">
          <a:xfrm>
            <a:off x="7311866" y="4126883"/>
            <a:ext cx="353484"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5" name="Freeform 291"/>
          <p:cNvSpPr>
            <a:spLocks/>
          </p:cNvSpPr>
          <p:nvPr/>
        </p:nvSpPr>
        <p:spPr bwMode="auto">
          <a:xfrm>
            <a:off x="7062101" y="3768106"/>
            <a:ext cx="656167"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6" name="Freeform 292"/>
          <p:cNvSpPr>
            <a:spLocks/>
          </p:cNvSpPr>
          <p:nvPr/>
        </p:nvSpPr>
        <p:spPr bwMode="auto">
          <a:xfrm>
            <a:off x="7625116" y="4034808"/>
            <a:ext cx="103717"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7" name="Freeform 293"/>
          <p:cNvSpPr>
            <a:spLocks/>
          </p:cNvSpPr>
          <p:nvPr/>
        </p:nvSpPr>
        <p:spPr bwMode="auto">
          <a:xfrm>
            <a:off x="7174285" y="3612542"/>
            <a:ext cx="332316"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8" name="Freeform 294"/>
          <p:cNvSpPr>
            <a:spLocks/>
          </p:cNvSpPr>
          <p:nvPr/>
        </p:nvSpPr>
        <p:spPr bwMode="auto">
          <a:xfrm>
            <a:off x="7364768" y="3544269"/>
            <a:ext cx="626533"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9" name="Freeform 299"/>
          <p:cNvSpPr>
            <a:spLocks/>
          </p:cNvSpPr>
          <p:nvPr/>
        </p:nvSpPr>
        <p:spPr bwMode="auto">
          <a:xfrm>
            <a:off x="6575249" y="2918803"/>
            <a:ext cx="211667" cy="107951"/>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60" name="Freeform 300"/>
          <p:cNvSpPr>
            <a:spLocks/>
          </p:cNvSpPr>
          <p:nvPr/>
        </p:nvSpPr>
        <p:spPr bwMode="auto">
          <a:xfrm>
            <a:off x="6668401" y="2769568"/>
            <a:ext cx="158751"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1" name="Freeform 301"/>
          <p:cNvSpPr>
            <a:spLocks/>
          </p:cNvSpPr>
          <p:nvPr/>
        </p:nvSpPr>
        <p:spPr bwMode="auto">
          <a:xfrm>
            <a:off x="6662035" y="2926733"/>
            <a:ext cx="311149" cy="211139"/>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2" name="Freeform 302"/>
          <p:cNvSpPr>
            <a:spLocks/>
          </p:cNvSpPr>
          <p:nvPr/>
        </p:nvSpPr>
        <p:spPr bwMode="auto">
          <a:xfrm>
            <a:off x="6585833" y="2841015"/>
            <a:ext cx="254000" cy="107951"/>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3" name="Freeform 303"/>
          <p:cNvSpPr>
            <a:spLocks/>
          </p:cNvSpPr>
          <p:nvPr/>
        </p:nvSpPr>
        <p:spPr bwMode="auto">
          <a:xfrm>
            <a:off x="5383568" y="4291980"/>
            <a:ext cx="251883"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4" name="Freeform 304"/>
          <p:cNvSpPr>
            <a:spLocks/>
          </p:cNvSpPr>
          <p:nvPr/>
        </p:nvSpPr>
        <p:spPr bwMode="auto">
          <a:xfrm>
            <a:off x="5322184" y="4190384"/>
            <a:ext cx="196851"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5" name="Freeform 305"/>
          <p:cNvSpPr>
            <a:spLocks/>
          </p:cNvSpPr>
          <p:nvPr/>
        </p:nvSpPr>
        <p:spPr bwMode="auto">
          <a:xfrm>
            <a:off x="5332768" y="3918930"/>
            <a:ext cx="397933"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6" name="Freeform 306"/>
          <p:cNvSpPr>
            <a:spLocks/>
          </p:cNvSpPr>
          <p:nvPr/>
        </p:nvSpPr>
        <p:spPr bwMode="auto">
          <a:xfrm>
            <a:off x="6702267" y="3785570"/>
            <a:ext cx="376767" cy="273051"/>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7" name="Freeform 307"/>
          <p:cNvSpPr>
            <a:spLocks/>
          </p:cNvSpPr>
          <p:nvPr/>
        </p:nvSpPr>
        <p:spPr bwMode="auto">
          <a:xfrm>
            <a:off x="6187918" y="3737953"/>
            <a:ext cx="546100"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8" name="Freeform 308"/>
          <p:cNvSpPr>
            <a:spLocks/>
          </p:cNvSpPr>
          <p:nvPr/>
        </p:nvSpPr>
        <p:spPr bwMode="auto">
          <a:xfrm>
            <a:off x="6134983" y="3622056"/>
            <a:ext cx="137584"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9" name="Freeform 309"/>
          <p:cNvSpPr>
            <a:spLocks/>
          </p:cNvSpPr>
          <p:nvPr/>
        </p:nvSpPr>
        <p:spPr bwMode="auto">
          <a:xfrm>
            <a:off x="5459767" y="3668094"/>
            <a:ext cx="395816"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0" name="Freeform 310"/>
          <p:cNvSpPr>
            <a:spLocks/>
          </p:cNvSpPr>
          <p:nvPr/>
        </p:nvSpPr>
        <p:spPr bwMode="auto">
          <a:xfrm>
            <a:off x="5341249" y="3895105"/>
            <a:ext cx="273049"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1" name="Freeform 311"/>
          <p:cNvSpPr>
            <a:spLocks/>
          </p:cNvSpPr>
          <p:nvPr/>
        </p:nvSpPr>
        <p:spPr bwMode="auto">
          <a:xfrm>
            <a:off x="5353935" y="4291990"/>
            <a:ext cx="82549"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2" name="Freeform 312"/>
          <p:cNvSpPr>
            <a:spLocks/>
          </p:cNvSpPr>
          <p:nvPr/>
        </p:nvSpPr>
        <p:spPr bwMode="auto">
          <a:xfrm>
            <a:off x="6619701" y="4020525"/>
            <a:ext cx="541867"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3" name="Freeform 313"/>
          <p:cNvSpPr>
            <a:spLocks/>
          </p:cNvSpPr>
          <p:nvPr/>
        </p:nvSpPr>
        <p:spPr bwMode="auto">
          <a:xfrm>
            <a:off x="5614301" y="4347548"/>
            <a:ext cx="198967"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4" name="Freeform 314"/>
          <p:cNvSpPr>
            <a:spLocks/>
          </p:cNvSpPr>
          <p:nvPr/>
        </p:nvSpPr>
        <p:spPr bwMode="auto">
          <a:xfrm>
            <a:off x="5512689" y="4403109"/>
            <a:ext cx="141817"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5" name="Freeform 315"/>
          <p:cNvSpPr>
            <a:spLocks/>
          </p:cNvSpPr>
          <p:nvPr/>
        </p:nvSpPr>
        <p:spPr bwMode="auto">
          <a:xfrm>
            <a:off x="5447085" y="4371361"/>
            <a:ext cx="105833" cy="69851"/>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6" name="Rectangle 316"/>
          <p:cNvSpPr>
            <a:spLocks noChangeArrowheads="1"/>
          </p:cNvSpPr>
          <p:nvPr/>
        </p:nvSpPr>
        <p:spPr bwMode="auto">
          <a:xfrm>
            <a:off x="5601601" y="3895112"/>
            <a:ext cx="12700" cy="23813"/>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77" name="Freeform 317"/>
          <p:cNvSpPr>
            <a:spLocks/>
          </p:cNvSpPr>
          <p:nvPr/>
        </p:nvSpPr>
        <p:spPr bwMode="auto">
          <a:xfrm>
            <a:off x="5601601" y="3622065"/>
            <a:ext cx="683684"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8" name="Freeform 318"/>
          <p:cNvSpPr>
            <a:spLocks/>
          </p:cNvSpPr>
          <p:nvPr/>
        </p:nvSpPr>
        <p:spPr bwMode="auto">
          <a:xfrm>
            <a:off x="5601601" y="3622065"/>
            <a:ext cx="683684"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lumMod val="85000"/>
            </a:schemeClr>
          </a:solidFill>
          <a:ln w="3175">
            <a:solidFill>
              <a:schemeClr val="bg1"/>
            </a:solidFill>
            <a:round/>
            <a:headEnd/>
            <a:tailEnd/>
          </a:ln>
        </p:spPr>
        <p:txBody>
          <a:bodyPr/>
          <a:lstStyle/>
          <a:p>
            <a:endParaRPr lang="en-GB" sz="1900"/>
          </a:p>
        </p:txBody>
      </p:sp>
      <p:sp>
        <p:nvSpPr>
          <p:cNvPr id="79" name="Freeform 327"/>
          <p:cNvSpPr>
            <a:spLocks/>
          </p:cNvSpPr>
          <p:nvPr/>
        </p:nvSpPr>
        <p:spPr bwMode="auto">
          <a:xfrm>
            <a:off x="7548917" y="3612542"/>
            <a:ext cx="33867"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0" name="Freeform 328"/>
          <p:cNvSpPr>
            <a:spLocks/>
          </p:cNvSpPr>
          <p:nvPr/>
        </p:nvSpPr>
        <p:spPr bwMode="auto">
          <a:xfrm>
            <a:off x="7500252" y="3574436"/>
            <a:ext cx="19049"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1" name="Freeform 334"/>
          <p:cNvSpPr>
            <a:spLocks/>
          </p:cNvSpPr>
          <p:nvPr/>
        </p:nvSpPr>
        <p:spPr bwMode="auto">
          <a:xfrm>
            <a:off x="6575249" y="2161555"/>
            <a:ext cx="3556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2" name="Freeform 335"/>
          <p:cNvSpPr>
            <a:spLocks/>
          </p:cNvSpPr>
          <p:nvPr/>
        </p:nvSpPr>
        <p:spPr bwMode="auto">
          <a:xfrm>
            <a:off x="6941450" y="3090254"/>
            <a:ext cx="21167"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3" name="Freeform 336"/>
          <p:cNvSpPr>
            <a:spLocks/>
          </p:cNvSpPr>
          <p:nvPr/>
        </p:nvSpPr>
        <p:spPr bwMode="auto">
          <a:xfrm>
            <a:off x="6805985" y="1504336"/>
            <a:ext cx="5056716"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4" name="Freeform 337"/>
          <p:cNvSpPr>
            <a:spLocks/>
          </p:cNvSpPr>
          <p:nvPr/>
        </p:nvSpPr>
        <p:spPr bwMode="auto">
          <a:xfrm>
            <a:off x="7582784" y="3622058"/>
            <a:ext cx="95251" cy="7939"/>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5" name="Freeform 338"/>
          <p:cNvSpPr>
            <a:spLocks/>
          </p:cNvSpPr>
          <p:nvPr/>
        </p:nvSpPr>
        <p:spPr bwMode="auto">
          <a:xfrm>
            <a:off x="7436750" y="2964836"/>
            <a:ext cx="1348316"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6" name="Freeform 339"/>
          <p:cNvSpPr>
            <a:spLocks/>
          </p:cNvSpPr>
          <p:nvPr/>
        </p:nvSpPr>
        <p:spPr bwMode="auto">
          <a:xfrm>
            <a:off x="7519287" y="3598252"/>
            <a:ext cx="29633"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7" name="Rectangle 340"/>
          <p:cNvSpPr>
            <a:spLocks noChangeArrowheads="1"/>
          </p:cNvSpPr>
          <p:nvPr/>
        </p:nvSpPr>
        <p:spPr bwMode="auto">
          <a:xfrm>
            <a:off x="6429218" y="3229949"/>
            <a:ext cx="12700" cy="1587"/>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88" name="Freeform 347"/>
          <p:cNvSpPr>
            <a:spLocks/>
          </p:cNvSpPr>
          <p:nvPr/>
        </p:nvSpPr>
        <p:spPr bwMode="auto">
          <a:xfrm>
            <a:off x="6046084" y="2074249"/>
            <a:ext cx="865717" cy="766763"/>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9" name="Freeform 348"/>
          <p:cNvSpPr>
            <a:spLocks/>
          </p:cNvSpPr>
          <p:nvPr/>
        </p:nvSpPr>
        <p:spPr bwMode="auto">
          <a:xfrm>
            <a:off x="6253534" y="2223478"/>
            <a:ext cx="427567"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1547059788 w 10000"/>
              <a:gd name="T27" fmla="*/ 2147483646 h 9895"/>
              <a:gd name="T28" fmla="*/ 1032076903 w 10000"/>
              <a:gd name="T29" fmla="*/ 2147483646 h 9895"/>
              <a:gd name="T30" fmla="*/ 1032076903 w 10000"/>
              <a:gd name="T31" fmla="*/ 2147483646 h 9895"/>
              <a:gd name="T32" fmla="*/ 1032076903 w 10000"/>
              <a:gd name="T33" fmla="*/ 2147483646 h 9895"/>
              <a:gd name="T34" fmla="*/ 1032076903 w 10000"/>
              <a:gd name="T35" fmla="*/ 2147483646 h 9895"/>
              <a:gd name="T36" fmla="*/ 258002502 w 10000"/>
              <a:gd name="T37" fmla="*/ 2147483646 h 9895"/>
              <a:gd name="T38" fmla="*/ 516037938 w 10000"/>
              <a:gd name="T39" fmla="*/ 2147483646 h 9895"/>
              <a:gd name="T40" fmla="*/ 1839950288 w 10000"/>
              <a:gd name="T41" fmla="*/ 2147483646 h 9895"/>
              <a:gd name="T42" fmla="*/ 2018679268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0" name="Freeform 349"/>
          <p:cNvSpPr>
            <a:spLocks/>
          </p:cNvSpPr>
          <p:nvPr/>
        </p:nvSpPr>
        <p:spPr bwMode="auto">
          <a:xfrm>
            <a:off x="6619718" y="3090254"/>
            <a:ext cx="594783"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1" name="Freeform 350"/>
          <p:cNvSpPr>
            <a:spLocks/>
          </p:cNvSpPr>
          <p:nvPr/>
        </p:nvSpPr>
        <p:spPr bwMode="auto">
          <a:xfrm>
            <a:off x="6962601" y="3090249"/>
            <a:ext cx="74083" cy="30163"/>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2" name="Freeform 359"/>
          <p:cNvSpPr>
            <a:spLocks/>
          </p:cNvSpPr>
          <p:nvPr/>
        </p:nvSpPr>
        <p:spPr bwMode="auto">
          <a:xfrm>
            <a:off x="6545616" y="2964842"/>
            <a:ext cx="103717"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3" name="Freeform 360"/>
          <p:cNvSpPr>
            <a:spLocks/>
          </p:cNvSpPr>
          <p:nvPr/>
        </p:nvSpPr>
        <p:spPr bwMode="auto">
          <a:xfrm>
            <a:off x="6357252" y="2988655"/>
            <a:ext cx="323849"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4" name="Freeform 364"/>
          <p:cNvSpPr>
            <a:spLocks/>
          </p:cNvSpPr>
          <p:nvPr/>
        </p:nvSpPr>
        <p:spPr bwMode="auto">
          <a:xfrm>
            <a:off x="5895800" y="4010993"/>
            <a:ext cx="524933"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5" name="Freeform 365"/>
          <p:cNvSpPr>
            <a:spLocks/>
          </p:cNvSpPr>
          <p:nvPr/>
        </p:nvSpPr>
        <p:spPr bwMode="auto">
          <a:xfrm>
            <a:off x="5895800" y="4010993"/>
            <a:ext cx="524933"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lumMod val="85000"/>
            </a:schemeClr>
          </a:solidFill>
          <a:ln w="3175">
            <a:solidFill>
              <a:schemeClr val="bg1"/>
            </a:solidFill>
            <a:round/>
            <a:headEnd/>
            <a:tailEnd/>
          </a:ln>
        </p:spPr>
        <p:txBody>
          <a:bodyPr/>
          <a:lstStyle/>
          <a:p>
            <a:endParaRPr lang="en-GB" sz="1900"/>
          </a:p>
        </p:txBody>
      </p:sp>
      <p:sp>
        <p:nvSpPr>
          <p:cNvPr id="96" name="Freeform 366"/>
          <p:cNvSpPr>
            <a:spLocks/>
          </p:cNvSpPr>
          <p:nvPr/>
        </p:nvSpPr>
        <p:spPr bwMode="auto">
          <a:xfrm>
            <a:off x="5489418" y="3971314"/>
            <a:ext cx="543983"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7" name="Freeform 367"/>
          <p:cNvSpPr>
            <a:spLocks/>
          </p:cNvSpPr>
          <p:nvPr/>
        </p:nvSpPr>
        <p:spPr bwMode="auto">
          <a:xfrm>
            <a:off x="7258933" y="4325319"/>
            <a:ext cx="313267"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8" name="Freeform 368"/>
          <p:cNvSpPr>
            <a:spLocks/>
          </p:cNvSpPr>
          <p:nvPr/>
        </p:nvSpPr>
        <p:spPr bwMode="auto">
          <a:xfrm>
            <a:off x="6357235" y="4301517"/>
            <a:ext cx="42333"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9" name="Freeform 369"/>
          <p:cNvSpPr>
            <a:spLocks/>
          </p:cNvSpPr>
          <p:nvPr/>
        </p:nvSpPr>
        <p:spPr bwMode="auto">
          <a:xfrm>
            <a:off x="6357235" y="4301517"/>
            <a:ext cx="42333"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lumMod val="85000"/>
            </a:schemeClr>
          </a:solidFill>
          <a:ln w="3175">
            <a:solidFill>
              <a:schemeClr val="bg1"/>
            </a:solidFill>
            <a:round/>
            <a:headEnd/>
            <a:tailEnd/>
          </a:ln>
        </p:spPr>
        <p:txBody>
          <a:bodyPr/>
          <a:lstStyle/>
          <a:p>
            <a:endParaRPr lang="en-GB" sz="1900"/>
          </a:p>
        </p:txBody>
      </p:sp>
      <p:sp>
        <p:nvSpPr>
          <p:cNvPr id="100" name="Freeform 370"/>
          <p:cNvSpPr>
            <a:spLocks/>
          </p:cNvSpPr>
          <p:nvPr/>
        </p:nvSpPr>
        <p:spPr bwMode="auto">
          <a:xfrm>
            <a:off x="6336067" y="4020519"/>
            <a:ext cx="345016"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1" name="Freeform 371"/>
          <p:cNvSpPr>
            <a:spLocks/>
          </p:cNvSpPr>
          <p:nvPr/>
        </p:nvSpPr>
        <p:spPr bwMode="auto">
          <a:xfrm>
            <a:off x="6336067" y="4020519"/>
            <a:ext cx="345016"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lumMod val="85000"/>
            </a:schemeClr>
          </a:solidFill>
          <a:ln w="3175">
            <a:solidFill>
              <a:schemeClr val="bg1"/>
            </a:solidFill>
            <a:round/>
            <a:headEnd/>
            <a:tailEnd/>
          </a:ln>
        </p:spPr>
        <p:txBody>
          <a:bodyPr/>
          <a:lstStyle/>
          <a:p>
            <a:endParaRPr lang="en-GB" sz="1900"/>
          </a:p>
        </p:txBody>
      </p:sp>
      <p:sp>
        <p:nvSpPr>
          <p:cNvPr id="102" name="Freeform 372"/>
          <p:cNvSpPr>
            <a:spLocks/>
          </p:cNvSpPr>
          <p:nvPr/>
        </p:nvSpPr>
        <p:spPr bwMode="auto">
          <a:xfrm>
            <a:off x="6441901" y="5166695"/>
            <a:ext cx="531283"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3" name="Freeform 373"/>
          <p:cNvSpPr>
            <a:spLocks/>
          </p:cNvSpPr>
          <p:nvPr/>
        </p:nvSpPr>
        <p:spPr bwMode="auto">
          <a:xfrm>
            <a:off x="6556215" y="5050815"/>
            <a:ext cx="315383" cy="234951"/>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4" name="Freeform 374"/>
          <p:cNvSpPr>
            <a:spLocks/>
          </p:cNvSpPr>
          <p:nvPr/>
        </p:nvSpPr>
        <p:spPr bwMode="auto">
          <a:xfrm>
            <a:off x="6880051" y="4869837"/>
            <a:ext cx="357717"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5" name="Freeform 375"/>
          <p:cNvSpPr>
            <a:spLocks/>
          </p:cNvSpPr>
          <p:nvPr/>
        </p:nvSpPr>
        <p:spPr bwMode="auto">
          <a:xfrm>
            <a:off x="6880051" y="4628542"/>
            <a:ext cx="347133"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6" name="Freeform 376"/>
          <p:cNvSpPr>
            <a:spLocks/>
          </p:cNvSpPr>
          <p:nvPr/>
        </p:nvSpPr>
        <p:spPr bwMode="auto">
          <a:xfrm>
            <a:off x="6293735" y="4752361"/>
            <a:ext cx="397933" cy="298451"/>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7" name="Freeform 377"/>
          <p:cNvSpPr>
            <a:spLocks/>
          </p:cNvSpPr>
          <p:nvPr/>
        </p:nvSpPr>
        <p:spPr bwMode="auto">
          <a:xfrm>
            <a:off x="6293733" y="4471379"/>
            <a:ext cx="618067"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08" name="Freeform 378"/>
          <p:cNvSpPr>
            <a:spLocks/>
          </p:cNvSpPr>
          <p:nvPr/>
        </p:nvSpPr>
        <p:spPr bwMode="auto">
          <a:xfrm>
            <a:off x="6983771" y="4158636"/>
            <a:ext cx="493183" cy="354013"/>
          </a:xfrm>
          <a:custGeom>
            <a:avLst/>
            <a:gdLst>
              <a:gd name="T0" fmla="*/ 2147483646 w 47"/>
              <a:gd name="T1" fmla="*/ 2147483646 h 45"/>
              <a:gd name="T2" fmla="*/ 2147483646 w 47"/>
              <a:gd name="T3" fmla="*/ 2147483646 h 45"/>
              <a:gd name="T4" fmla="*/ 2147483646 w 47"/>
              <a:gd name="T5" fmla="*/ 2147483646 h 45"/>
              <a:gd name="T6" fmla="*/ 2147483646 w 47"/>
              <a:gd name="T7" fmla="*/ 2147483646 h 45"/>
              <a:gd name="T8" fmla="*/ 2147483646 w 47"/>
              <a:gd name="T9" fmla="*/ 2147483646 h 45"/>
              <a:gd name="T10" fmla="*/ 2147483646 w 47"/>
              <a:gd name="T11" fmla="*/ 2147483646 h 45"/>
              <a:gd name="T12" fmla="*/ 2147483646 w 47"/>
              <a:gd name="T13" fmla="*/ 2147483646 h 45"/>
              <a:gd name="T14" fmla="*/ 2147483646 w 47"/>
              <a:gd name="T15" fmla="*/ 2147483646 h 45"/>
              <a:gd name="T16" fmla="*/ 2147483646 w 47"/>
              <a:gd name="T17" fmla="*/ 2147483646 h 45"/>
              <a:gd name="T18" fmla="*/ 2147483646 w 47"/>
              <a:gd name="T19" fmla="*/ 2147483646 h 45"/>
              <a:gd name="T20" fmla="*/ 2147483646 w 47"/>
              <a:gd name="T21" fmla="*/ 2147483646 h 45"/>
              <a:gd name="T22" fmla="*/ 2147483646 w 47"/>
              <a:gd name="T23" fmla="*/ 2147483646 h 45"/>
              <a:gd name="T24" fmla="*/ 2147483646 w 47"/>
              <a:gd name="T25" fmla="*/ 2147483646 h 45"/>
              <a:gd name="T26" fmla="*/ 2147483646 w 47"/>
              <a:gd name="T27" fmla="*/ 2147483646 h 45"/>
              <a:gd name="T28" fmla="*/ 2147483646 w 47"/>
              <a:gd name="T29" fmla="*/ 0 h 45"/>
              <a:gd name="T30" fmla="*/ 2147483646 w 47"/>
              <a:gd name="T31" fmla="*/ 0 h 45"/>
              <a:gd name="T32" fmla="*/ 2147483646 w 47"/>
              <a:gd name="T33" fmla="*/ 2147483646 h 45"/>
              <a:gd name="T34" fmla="*/ 2147483646 w 47"/>
              <a:gd name="T35" fmla="*/ 2147483646 h 45"/>
              <a:gd name="T36" fmla="*/ 2147483646 w 47"/>
              <a:gd name="T37" fmla="*/ 2147483646 h 45"/>
              <a:gd name="T38" fmla="*/ 2147483646 w 47"/>
              <a:gd name="T39" fmla="*/ 2147483646 h 45"/>
              <a:gd name="T40" fmla="*/ 2147483646 w 47"/>
              <a:gd name="T41" fmla="*/ 2147483646 h 45"/>
              <a:gd name="T42" fmla="*/ 2147483646 w 47"/>
              <a:gd name="T43" fmla="*/ 2147483646 h 45"/>
              <a:gd name="T44" fmla="*/ 2147483646 w 47"/>
              <a:gd name="T45" fmla="*/ 2147483646 h 45"/>
              <a:gd name="T46" fmla="*/ 0 w 47"/>
              <a:gd name="T47" fmla="*/ 2147483646 h 45"/>
              <a:gd name="T48" fmla="*/ 2147483646 w 47"/>
              <a:gd name="T49" fmla="*/ 2147483646 h 45"/>
              <a:gd name="T50" fmla="*/ 2147483646 w 47"/>
              <a:gd name="T51" fmla="*/ 2147483646 h 45"/>
              <a:gd name="T52" fmla="*/ 2147483646 w 47"/>
              <a:gd name="T53" fmla="*/ 2147483646 h 45"/>
              <a:gd name="T54" fmla="*/ 2147483646 w 47"/>
              <a:gd name="T55" fmla="*/ 2147483646 h 45"/>
              <a:gd name="T56" fmla="*/ 2147483646 w 47"/>
              <a:gd name="T57" fmla="*/ 2147483646 h 45"/>
              <a:gd name="T58" fmla="*/ 2147483646 w 47"/>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9" name="Freeform 379"/>
          <p:cNvSpPr>
            <a:spLocks/>
          </p:cNvSpPr>
          <p:nvPr/>
        </p:nvSpPr>
        <p:spPr bwMode="auto">
          <a:xfrm>
            <a:off x="7015517" y="4487254"/>
            <a:ext cx="273051" cy="234951"/>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0" name="Freeform 380"/>
          <p:cNvSpPr>
            <a:spLocks/>
          </p:cNvSpPr>
          <p:nvPr/>
        </p:nvSpPr>
        <p:spPr bwMode="auto">
          <a:xfrm>
            <a:off x="6721301" y="4995249"/>
            <a:ext cx="251883"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1" name="Freeform 381"/>
          <p:cNvSpPr>
            <a:spLocks/>
          </p:cNvSpPr>
          <p:nvPr/>
        </p:nvSpPr>
        <p:spPr bwMode="auto">
          <a:xfrm>
            <a:off x="6628175" y="4512643"/>
            <a:ext cx="450849"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2" name="Freeform 382"/>
          <p:cNvSpPr>
            <a:spLocks/>
          </p:cNvSpPr>
          <p:nvPr/>
        </p:nvSpPr>
        <p:spPr bwMode="auto">
          <a:xfrm>
            <a:off x="5730718" y="4230079"/>
            <a:ext cx="249767"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3" name="Freeform 383"/>
          <p:cNvSpPr>
            <a:spLocks/>
          </p:cNvSpPr>
          <p:nvPr/>
        </p:nvSpPr>
        <p:spPr bwMode="auto">
          <a:xfrm>
            <a:off x="5730718" y="4230079"/>
            <a:ext cx="249767"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lumMod val="85000"/>
            </a:schemeClr>
          </a:solidFill>
          <a:ln w="3175">
            <a:solidFill>
              <a:schemeClr val="bg1"/>
            </a:solidFill>
            <a:round/>
            <a:headEnd/>
            <a:tailEnd/>
          </a:ln>
        </p:spPr>
        <p:txBody>
          <a:bodyPr/>
          <a:lstStyle/>
          <a:p>
            <a:endParaRPr lang="en-GB" sz="1900"/>
          </a:p>
        </p:txBody>
      </p:sp>
      <p:sp>
        <p:nvSpPr>
          <p:cNvPr id="114" name="Freeform 384"/>
          <p:cNvSpPr>
            <a:spLocks/>
          </p:cNvSpPr>
          <p:nvPr/>
        </p:nvSpPr>
        <p:spPr bwMode="auto">
          <a:xfrm>
            <a:off x="5895800" y="4333266"/>
            <a:ext cx="31749" cy="6351"/>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5" name="Freeform 385"/>
          <p:cNvSpPr>
            <a:spLocks/>
          </p:cNvSpPr>
          <p:nvPr/>
        </p:nvSpPr>
        <p:spPr bwMode="auto">
          <a:xfrm>
            <a:off x="5895800" y="4333266"/>
            <a:ext cx="31749" cy="6351"/>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lumMod val="85000"/>
            </a:schemeClr>
          </a:solidFill>
          <a:ln w="3175">
            <a:solidFill>
              <a:schemeClr val="bg1"/>
            </a:solidFill>
            <a:round/>
            <a:headEnd/>
            <a:tailEnd/>
          </a:ln>
        </p:spPr>
        <p:txBody>
          <a:bodyPr/>
          <a:lstStyle/>
          <a:p>
            <a:endParaRPr lang="en-GB" sz="1900"/>
          </a:p>
        </p:txBody>
      </p:sp>
      <p:sp>
        <p:nvSpPr>
          <p:cNvPr id="116" name="Freeform 386"/>
          <p:cNvSpPr>
            <a:spLocks/>
          </p:cNvSpPr>
          <p:nvPr/>
        </p:nvSpPr>
        <p:spPr bwMode="auto">
          <a:xfrm>
            <a:off x="5792084" y="4339609"/>
            <a:ext cx="135467"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7" name="Freeform 387"/>
          <p:cNvSpPr>
            <a:spLocks/>
          </p:cNvSpPr>
          <p:nvPr/>
        </p:nvSpPr>
        <p:spPr bwMode="auto">
          <a:xfrm>
            <a:off x="5993167" y="4238006"/>
            <a:ext cx="395816"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8" name="Freeform 388"/>
          <p:cNvSpPr>
            <a:spLocks/>
          </p:cNvSpPr>
          <p:nvPr/>
        </p:nvSpPr>
        <p:spPr bwMode="auto">
          <a:xfrm>
            <a:off x="6378418" y="4339612"/>
            <a:ext cx="427567"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9" name="Freeform 389"/>
          <p:cNvSpPr>
            <a:spLocks/>
          </p:cNvSpPr>
          <p:nvPr/>
        </p:nvSpPr>
        <p:spPr bwMode="auto">
          <a:xfrm>
            <a:off x="6253534" y="4512648"/>
            <a:ext cx="260351" cy="233363"/>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0" name="Freeform 390"/>
          <p:cNvSpPr>
            <a:spLocks/>
          </p:cNvSpPr>
          <p:nvPr/>
        </p:nvSpPr>
        <p:spPr bwMode="auto">
          <a:xfrm>
            <a:off x="6200613" y="4560279"/>
            <a:ext cx="156633"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1" name="Freeform 391"/>
          <p:cNvSpPr>
            <a:spLocks/>
          </p:cNvSpPr>
          <p:nvPr/>
        </p:nvSpPr>
        <p:spPr bwMode="auto">
          <a:xfrm>
            <a:off x="6158285" y="4301509"/>
            <a:ext cx="249767"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2" name="Freeform 392"/>
          <p:cNvSpPr>
            <a:spLocks/>
          </p:cNvSpPr>
          <p:nvPr/>
        </p:nvSpPr>
        <p:spPr bwMode="auto">
          <a:xfrm>
            <a:off x="6158285" y="4301509"/>
            <a:ext cx="249767"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lumMod val="85000"/>
            </a:schemeClr>
          </a:solidFill>
          <a:ln w="3175">
            <a:solidFill>
              <a:schemeClr val="bg1"/>
            </a:solidFill>
            <a:round/>
            <a:headEnd/>
            <a:tailEnd/>
          </a:ln>
        </p:spPr>
        <p:txBody>
          <a:bodyPr/>
          <a:lstStyle/>
          <a:p>
            <a:endParaRPr lang="en-GB" sz="1900"/>
          </a:p>
        </p:txBody>
      </p:sp>
      <p:sp>
        <p:nvSpPr>
          <p:cNvPr id="123" name="Freeform 393"/>
          <p:cNvSpPr>
            <a:spLocks/>
          </p:cNvSpPr>
          <p:nvPr/>
        </p:nvSpPr>
        <p:spPr bwMode="auto">
          <a:xfrm>
            <a:off x="5927549" y="4291985"/>
            <a:ext cx="84667"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4" name="Freeform 394"/>
          <p:cNvSpPr>
            <a:spLocks/>
          </p:cNvSpPr>
          <p:nvPr/>
        </p:nvSpPr>
        <p:spPr bwMode="auto">
          <a:xfrm>
            <a:off x="5895801" y="4333266"/>
            <a:ext cx="74083"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5" name="Freeform 395"/>
          <p:cNvSpPr>
            <a:spLocks/>
          </p:cNvSpPr>
          <p:nvPr/>
        </p:nvSpPr>
        <p:spPr bwMode="auto">
          <a:xfrm>
            <a:off x="6285278" y="5028591"/>
            <a:ext cx="427567" cy="325439"/>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6" name="Freeform 396"/>
          <p:cNvSpPr>
            <a:spLocks/>
          </p:cNvSpPr>
          <p:nvPr/>
        </p:nvSpPr>
        <p:spPr bwMode="auto">
          <a:xfrm>
            <a:off x="5927568" y="4136415"/>
            <a:ext cx="105833"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27" name="Freeform 397"/>
          <p:cNvSpPr>
            <a:spLocks/>
          </p:cNvSpPr>
          <p:nvPr/>
        </p:nvSpPr>
        <p:spPr bwMode="auto">
          <a:xfrm>
            <a:off x="185035" y="2063133"/>
            <a:ext cx="901700" cy="922339"/>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8" name="Freeform 398"/>
          <p:cNvSpPr>
            <a:spLocks/>
          </p:cNvSpPr>
          <p:nvPr/>
        </p:nvSpPr>
        <p:spPr bwMode="auto">
          <a:xfrm>
            <a:off x="1086735" y="2025037"/>
            <a:ext cx="2825749"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9" name="Freeform 399"/>
          <p:cNvSpPr>
            <a:spLocks/>
          </p:cNvSpPr>
          <p:nvPr/>
        </p:nvSpPr>
        <p:spPr bwMode="auto">
          <a:xfrm>
            <a:off x="1620133" y="3234709"/>
            <a:ext cx="1913467" cy="741363"/>
          </a:xfrm>
          <a:custGeom>
            <a:avLst/>
            <a:gdLst>
              <a:gd name="T0" fmla="*/ 2147483646 w 1099"/>
              <a:gd name="T1" fmla="*/ 2147483646 h 571"/>
              <a:gd name="T2" fmla="*/ 2147483646 w 1099"/>
              <a:gd name="T3" fmla="*/ 2147483646 h 571"/>
              <a:gd name="T4" fmla="*/ 2147483646 w 1099"/>
              <a:gd name="T5" fmla="*/ 2147483646 h 571"/>
              <a:gd name="T6" fmla="*/ 2147483646 w 1099"/>
              <a:gd name="T7" fmla="*/ 2147483646 h 571"/>
              <a:gd name="T8" fmla="*/ 2147483646 w 1099"/>
              <a:gd name="T9" fmla="*/ 2147483646 h 571"/>
              <a:gd name="T10" fmla="*/ 2147483646 w 1099"/>
              <a:gd name="T11" fmla="*/ 2147483646 h 571"/>
              <a:gd name="T12" fmla="*/ 2147483646 w 1099"/>
              <a:gd name="T13" fmla="*/ 2147483646 h 571"/>
              <a:gd name="T14" fmla="*/ 2147483646 w 1099"/>
              <a:gd name="T15" fmla="*/ 2147483646 h 571"/>
              <a:gd name="T16" fmla="*/ 2147483646 w 1099"/>
              <a:gd name="T17" fmla="*/ 2147483646 h 571"/>
              <a:gd name="T18" fmla="*/ 2147483646 w 1099"/>
              <a:gd name="T19" fmla="*/ 2147483646 h 571"/>
              <a:gd name="T20" fmla="*/ 2147483646 w 1099"/>
              <a:gd name="T21" fmla="*/ 2147483646 h 571"/>
              <a:gd name="T22" fmla="*/ 2147483646 w 1099"/>
              <a:gd name="T23" fmla="*/ 2147483646 h 571"/>
              <a:gd name="T24" fmla="*/ 2147483646 w 1099"/>
              <a:gd name="T25" fmla="*/ 2147483646 h 571"/>
              <a:gd name="T26" fmla="*/ 2147483646 w 1099"/>
              <a:gd name="T27" fmla="*/ 2147483646 h 571"/>
              <a:gd name="T28" fmla="*/ 2147483646 w 1099"/>
              <a:gd name="T29" fmla="*/ 2147483646 h 571"/>
              <a:gd name="T30" fmla="*/ 2147483646 w 1099"/>
              <a:gd name="T31" fmla="*/ 2147483646 h 571"/>
              <a:gd name="T32" fmla="*/ 2147483646 w 1099"/>
              <a:gd name="T33" fmla="*/ 2147483646 h 571"/>
              <a:gd name="T34" fmla="*/ 2147483646 w 1099"/>
              <a:gd name="T35" fmla="*/ 2147483646 h 571"/>
              <a:gd name="T36" fmla="*/ 2147483646 w 1099"/>
              <a:gd name="T37" fmla="*/ 2147483646 h 571"/>
              <a:gd name="T38" fmla="*/ 2147483646 w 1099"/>
              <a:gd name="T39" fmla="*/ 2147483646 h 571"/>
              <a:gd name="T40" fmla="*/ 2147483646 w 1099"/>
              <a:gd name="T41" fmla="*/ 2147483646 h 571"/>
              <a:gd name="T42" fmla="*/ 2147483646 w 1099"/>
              <a:gd name="T43" fmla="*/ 2147483646 h 571"/>
              <a:gd name="T44" fmla="*/ 2147483646 w 1099"/>
              <a:gd name="T45" fmla="*/ 2147483646 h 571"/>
              <a:gd name="T46" fmla="*/ 2147483646 w 1099"/>
              <a:gd name="T47" fmla="*/ 2147483646 h 571"/>
              <a:gd name="T48" fmla="*/ 2147483646 w 1099"/>
              <a:gd name="T49" fmla="*/ 2147483646 h 571"/>
              <a:gd name="T50" fmla="*/ 2147483646 w 1099"/>
              <a:gd name="T51" fmla="*/ 0 h 571"/>
              <a:gd name="T52" fmla="*/ 2147483646 w 1099"/>
              <a:gd name="T53" fmla="*/ 2147483646 h 571"/>
              <a:gd name="T54" fmla="*/ 2147483646 w 1099"/>
              <a:gd name="T55" fmla="*/ 2147483646 h 571"/>
              <a:gd name="T56" fmla="*/ 2147483646 w 1099"/>
              <a:gd name="T57" fmla="*/ 2147483646 h 571"/>
              <a:gd name="T58" fmla="*/ 0 w 1099"/>
              <a:gd name="T59" fmla="*/ 2147483646 h 571"/>
              <a:gd name="T60" fmla="*/ 2147483646 w 1099"/>
              <a:gd name="T61" fmla="*/ 2147483646 h 571"/>
              <a:gd name="T62" fmla="*/ 2147483646 w 1099"/>
              <a:gd name="T63" fmla="*/ 2147483646 h 571"/>
              <a:gd name="T64" fmla="*/ 2147483646 w 1099"/>
              <a:gd name="T65" fmla="*/ 2147483646 h 571"/>
              <a:gd name="T66" fmla="*/ 2147483646 w 1099"/>
              <a:gd name="T67" fmla="*/ 2147483646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0" name="Freeform 400"/>
          <p:cNvSpPr>
            <a:spLocks/>
          </p:cNvSpPr>
          <p:nvPr/>
        </p:nvSpPr>
        <p:spPr bwMode="auto">
          <a:xfrm>
            <a:off x="2841467" y="4241190"/>
            <a:ext cx="148167"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1" name="Freeform 401"/>
          <p:cNvSpPr>
            <a:spLocks/>
          </p:cNvSpPr>
          <p:nvPr/>
        </p:nvSpPr>
        <p:spPr bwMode="auto">
          <a:xfrm>
            <a:off x="2894367" y="4344373"/>
            <a:ext cx="127000" cy="69851"/>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2" name="Freeform 402"/>
          <p:cNvSpPr>
            <a:spLocks/>
          </p:cNvSpPr>
          <p:nvPr/>
        </p:nvSpPr>
        <p:spPr bwMode="auto">
          <a:xfrm>
            <a:off x="3010783" y="4384060"/>
            <a:ext cx="188384"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3" name="Freeform 403"/>
          <p:cNvSpPr>
            <a:spLocks/>
          </p:cNvSpPr>
          <p:nvPr/>
        </p:nvSpPr>
        <p:spPr bwMode="auto">
          <a:xfrm>
            <a:off x="3135668" y="4314205"/>
            <a:ext cx="387349"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34" name="Freeform 422"/>
          <p:cNvSpPr>
            <a:spLocks/>
          </p:cNvSpPr>
          <p:nvPr/>
        </p:nvSpPr>
        <p:spPr bwMode="auto">
          <a:xfrm>
            <a:off x="2788533" y="4218961"/>
            <a:ext cx="201083" cy="69851"/>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5" name="Freeform 423"/>
          <p:cNvSpPr>
            <a:spLocks/>
          </p:cNvSpPr>
          <p:nvPr/>
        </p:nvSpPr>
        <p:spPr bwMode="auto">
          <a:xfrm>
            <a:off x="2682700" y="4177690"/>
            <a:ext cx="158749"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6" name="Freeform 424"/>
          <p:cNvSpPr>
            <a:spLocks/>
          </p:cNvSpPr>
          <p:nvPr/>
        </p:nvSpPr>
        <p:spPr bwMode="auto">
          <a:xfrm>
            <a:off x="1869900" y="3764939"/>
            <a:ext cx="1005416" cy="493713"/>
          </a:xfrm>
          <a:custGeom>
            <a:avLst/>
            <a:gdLst>
              <a:gd name="T0" fmla="*/ 2147483646 w 576"/>
              <a:gd name="T1" fmla="*/ 2147483646 h 379"/>
              <a:gd name="T2" fmla="*/ 2147483646 w 576"/>
              <a:gd name="T3" fmla="*/ 2147483646 h 379"/>
              <a:gd name="T4" fmla="*/ 2147483646 w 576"/>
              <a:gd name="T5" fmla="*/ 2147483646 h 379"/>
              <a:gd name="T6" fmla="*/ 2147483646 w 576"/>
              <a:gd name="T7" fmla="*/ 2147483646 h 379"/>
              <a:gd name="T8" fmla="*/ 2147483646 w 576"/>
              <a:gd name="T9" fmla="*/ 2147483646 h 379"/>
              <a:gd name="T10" fmla="*/ 2147483646 w 576"/>
              <a:gd name="T11" fmla="*/ 2147483646 h 379"/>
              <a:gd name="T12" fmla="*/ 2147483646 w 576"/>
              <a:gd name="T13" fmla="*/ 2147483646 h 379"/>
              <a:gd name="T14" fmla="*/ 2147483646 w 576"/>
              <a:gd name="T15" fmla="*/ 2147483646 h 379"/>
              <a:gd name="T16" fmla="*/ 2147483646 w 576"/>
              <a:gd name="T17" fmla="*/ 2147483646 h 379"/>
              <a:gd name="T18" fmla="*/ 2147483646 w 576"/>
              <a:gd name="T19" fmla="*/ 2147483646 h 379"/>
              <a:gd name="T20" fmla="*/ 2147483646 w 576"/>
              <a:gd name="T21" fmla="*/ 2147483646 h 379"/>
              <a:gd name="T22" fmla="*/ 2147483646 w 576"/>
              <a:gd name="T23" fmla="*/ 2147483646 h 379"/>
              <a:gd name="T24" fmla="*/ 2147483646 w 576"/>
              <a:gd name="T25" fmla="*/ 2147483646 h 379"/>
              <a:gd name="T26" fmla="*/ 2147483646 w 576"/>
              <a:gd name="T27" fmla="*/ 2147483646 h 379"/>
              <a:gd name="T28" fmla="*/ 2147483646 w 576"/>
              <a:gd name="T29" fmla="*/ 2147483646 h 379"/>
              <a:gd name="T30" fmla="*/ 2147483646 w 576"/>
              <a:gd name="T31" fmla="*/ 2147483646 h 379"/>
              <a:gd name="T32" fmla="*/ 2147483646 w 576"/>
              <a:gd name="T33" fmla="*/ 2147483646 h 379"/>
              <a:gd name="T34" fmla="*/ 2147483646 w 576"/>
              <a:gd name="T35" fmla="*/ 2147483646 h 379"/>
              <a:gd name="T36" fmla="*/ 2147483646 w 576"/>
              <a:gd name="T37" fmla="*/ 2147483646 h 379"/>
              <a:gd name="T38" fmla="*/ 2147483646 w 576"/>
              <a:gd name="T39" fmla="*/ 2147483646 h 379"/>
              <a:gd name="T40" fmla="*/ 2147483646 w 576"/>
              <a:gd name="T41" fmla="*/ 2147483646 h 379"/>
              <a:gd name="T42" fmla="*/ 2147483646 w 576"/>
              <a:gd name="T43" fmla="*/ 2147483646 h 379"/>
              <a:gd name="T44" fmla="*/ 2147483646 w 576"/>
              <a:gd name="T45" fmla="*/ 2147483646 h 379"/>
              <a:gd name="T46" fmla="*/ 2147483646 w 576"/>
              <a:gd name="T47" fmla="*/ 2147483646 h 379"/>
              <a:gd name="T48" fmla="*/ 2147483646 w 576"/>
              <a:gd name="T49" fmla="*/ 0 h 379"/>
              <a:gd name="T50" fmla="*/ 0 w 576"/>
              <a:gd name="T51" fmla="*/ 2147483646 h 379"/>
              <a:gd name="T52" fmla="*/ 2147483646 w 576"/>
              <a:gd name="T53" fmla="*/ 2147483646 h 379"/>
              <a:gd name="T54" fmla="*/ 2147483646 w 576"/>
              <a:gd name="T55" fmla="*/ 2147483646 h 379"/>
              <a:gd name="T56" fmla="*/ 2147483646 w 576"/>
              <a:gd name="T57" fmla="*/ 2147483646 h 379"/>
              <a:gd name="T58" fmla="*/ 2147483646 w 576"/>
              <a:gd name="T59" fmla="*/ 2147483646 h 379"/>
              <a:gd name="T60" fmla="*/ 2147483646 w 576"/>
              <a:gd name="T61" fmla="*/ 2147483646 h 379"/>
              <a:gd name="T62" fmla="*/ 2147483646 w 576"/>
              <a:gd name="T63" fmla="*/ 2147483646 h 379"/>
              <a:gd name="T64" fmla="*/ 2147483646 w 576"/>
              <a:gd name="T65" fmla="*/ 2147483646 h 379"/>
              <a:gd name="T66" fmla="*/ 2147483646 w 576"/>
              <a:gd name="T67" fmla="*/ 2147483646 h 379"/>
              <a:gd name="T68" fmla="*/ 2147483646 w 576"/>
              <a:gd name="T69" fmla="*/ 2147483646 h 379"/>
              <a:gd name="T70" fmla="*/ 2147483646 w 576"/>
              <a:gd name="T71" fmla="*/ 2147483646 h 379"/>
              <a:gd name="T72" fmla="*/ 2147483646 w 576"/>
              <a:gd name="T73" fmla="*/ 2147483646 h 379"/>
              <a:gd name="T74" fmla="*/ 2147483646 w 576"/>
              <a:gd name="T75" fmla="*/ 2147483646 h 379"/>
              <a:gd name="T76" fmla="*/ 2147483646 w 576"/>
              <a:gd name="T77" fmla="*/ 2147483646 h 379"/>
              <a:gd name="T78" fmla="*/ 2147483646 w 576"/>
              <a:gd name="T79" fmla="*/ 2147483646 h 379"/>
              <a:gd name="T80" fmla="*/ 2147483646 w 576"/>
              <a:gd name="T81" fmla="*/ 2147483646 h 379"/>
              <a:gd name="T82" fmla="*/ 2147483646 w 576"/>
              <a:gd name="T83" fmla="*/ 2147483646 h 379"/>
              <a:gd name="T84" fmla="*/ 2147483646 w 576"/>
              <a:gd name="T85" fmla="*/ 2147483646 h 379"/>
              <a:gd name="T86" fmla="*/ 2147483646 w 576"/>
              <a:gd name="T87" fmla="*/ 2147483646 h 379"/>
              <a:gd name="T88" fmla="*/ 2147483646 w 576"/>
              <a:gd name="T89" fmla="*/ 2147483646 h 379"/>
              <a:gd name="T90" fmla="*/ 2147483646 w 576"/>
              <a:gd name="T91" fmla="*/ 2147483646 h 379"/>
              <a:gd name="T92" fmla="*/ 2147483646 w 576"/>
              <a:gd name="T93" fmla="*/ 2147483646 h 379"/>
              <a:gd name="T94" fmla="*/ 2147483646 w 576"/>
              <a:gd name="T95" fmla="*/ 2147483646 h 379"/>
              <a:gd name="T96" fmla="*/ 2147483646 w 576"/>
              <a:gd name="T97" fmla="*/ 2147483646 h 379"/>
              <a:gd name="T98" fmla="*/ 2147483646 w 576"/>
              <a:gd name="T99" fmla="*/ 2147483646 h 379"/>
              <a:gd name="T100" fmla="*/ 2147483646 w 576"/>
              <a:gd name="T101" fmla="*/ 2147483646 h 379"/>
              <a:gd name="T102" fmla="*/ 2147483646 w 576"/>
              <a:gd name="T103" fmla="*/ 2147483646 h 379"/>
              <a:gd name="T104" fmla="*/ 2147483646 w 576"/>
              <a:gd name="T105" fmla="*/ 2147483646 h 379"/>
              <a:gd name="T106" fmla="*/ 2147483646 w 576"/>
              <a:gd name="T107" fmla="*/ 2147483646 h 379"/>
              <a:gd name="T108" fmla="*/ 2147483646 w 576"/>
              <a:gd name="T109" fmla="*/ 2147483646 h 379"/>
              <a:gd name="T110" fmla="*/ 2147483646 w 576"/>
              <a:gd name="T111" fmla="*/ 2147483646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7" name="Freeform 425"/>
          <p:cNvSpPr>
            <a:spLocks/>
          </p:cNvSpPr>
          <p:nvPr/>
        </p:nvSpPr>
        <p:spPr bwMode="auto">
          <a:xfrm rot="-852288">
            <a:off x="3514551" y="1786909"/>
            <a:ext cx="1083733" cy="896939"/>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8" name="Freeform 426"/>
          <p:cNvSpPr>
            <a:spLocks/>
          </p:cNvSpPr>
          <p:nvPr/>
        </p:nvSpPr>
        <p:spPr bwMode="auto">
          <a:xfrm>
            <a:off x="2225518" y="2028214"/>
            <a:ext cx="55033"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9" name="Freeform 427"/>
          <p:cNvSpPr>
            <a:spLocks/>
          </p:cNvSpPr>
          <p:nvPr/>
        </p:nvSpPr>
        <p:spPr bwMode="auto">
          <a:xfrm>
            <a:off x="2695400" y="2323485"/>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0" name="Freeform 428"/>
          <p:cNvSpPr>
            <a:spLocks/>
          </p:cNvSpPr>
          <p:nvPr/>
        </p:nvSpPr>
        <p:spPr bwMode="auto">
          <a:xfrm>
            <a:off x="3171666" y="2356827"/>
            <a:ext cx="4233" cy="6351"/>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1" name="Freeform 429"/>
          <p:cNvSpPr>
            <a:spLocks/>
          </p:cNvSpPr>
          <p:nvPr/>
        </p:nvSpPr>
        <p:spPr bwMode="auto">
          <a:xfrm>
            <a:off x="2703876" y="1939305"/>
            <a:ext cx="19049"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2" name="Freeform 430"/>
          <p:cNvSpPr>
            <a:spLocks/>
          </p:cNvSpPr>
          <p:nvPr/>
        </p:nvSpPr>
        <p:spPr bwMode="auto">
          <a:xfrm>
            <a:off x="2953633" y="2407621"/>
            <a:ext cx="192616" cy="120651"/>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3" name="Freeform 431"/>
          <p:cNvSpPr>
            <a:spLocks/>
          </p:cNvSpPr>
          <p:nvPr/>
        </p:nvSpPr>
        <p:spPr bwMode="auto">
          <a:xfrm>
            <a:off x="2799116" y="2045673"/>
            <a:ext cx="797984" cy="400051"/>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4" name="Freeform 432"/>
          <p:cNvSpPr>
            <a:spLocks/>
          </p:cNvSpPr>
          <p:nvPr/>
        </p:nvSpPr>
        <p:spPr bwMode="auto">
          <a:xfrm>
            <a:off x="2109084" y="1978993"/>
            <a:ext cx="211667" cy="146051"/>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5" name="Freeform 433"/>
          <p:cNvSpPr>
            <a:spLocks/>
          </p:cNvSpPr>
          <p:nvPr/>
        </p:nvSpPr>
        <p:spPr bwMode="auto">
          <a:xfrm>
            <a:off x="2333458" y="1925027"/>
            <a:ext cx="192617" cy="93663"/>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6" name="Freeform 434"/>
          <p:cNvSpPr>
            <a:spLocks/>
          </p:cNvSpPr>
          <p:nvPr/>
        </p:nvSpPr>
        <p:spPr bwMode="auto">
          <a:xfrm>
            <a:off x="2253016" y="1875814"/>
            <a:ext cx="146051"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7" name="Freeform 435"/>
          <p:cNvSpPr>
            <a:spLocks/>
          </p:cNvSpPr>
          <p:nvPr/>
        </p:nvSpPr>
        <p:spPr bwMode="auto">
          <a:xfrm>
            <a:off x="2540901" y="1937717"/>
            <a:ext cx="122767" cy="80963"/>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8" name="Freeform 436"/>
          <p:cNvSpPr>
            <a:spLocks/>
          </p:cNvSpPr>
          <p:nvPr/>
        </p:nvSpPr>
        <p:spPr bwMode="auto">
          <a:xfrm>
            <a:off x="2665768" y="1986938"/>
            <a:ext cx="48683" cy="46039"/>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9" name="Freeform 437"/>
          <p:cNvSpPr>
            <a:spLocks/>
          </p:cNvSpPr>
          <p:nvPr/>
        </p:nvSpPr>
        <p:spPr bwMode="auto">
          <a:xfrm>
            <a:off x="2653068" y="1923431"/>
            <a:ext cx="287867"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0" name="Freeform 438"/>
          <p:cNvSpPr>
            <a:spLocks/>
          </p:cNvSpPr>
          <p:nvPr/>
        </p:nvSpPr>
        <p:spPr bwMode="auto">
          <a:xfrm>
            <a:off x="2426584" y="1858343"/>
            <a:ext cx="59267"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1" name="Freeform 439"/>
          <p:cNvSpPr>
            <a:spLocks/>
          </p:cNvSpPr>
          <p:nvPr/>
        </p:nvSpPr>
        <p:spPr bwMode="auto">
          <a:xfrm flipV="1">
            <a:off x="2653068" y="1617044"/>
            <a:ext cx="287867" cy="323851"/>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2" name="Freeform 440"/>
          <p:cNvSpPr>
            <a:spLocks/>
          </p:cNvSpPr>
          <p:nvPr/>
        </p:nvSpPr>
        <p:spPr bwMode="auto">
          <a:xfrm>
            <a:off x="2659434" y="1885342"/>
            <a:ext cx="48684"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3" name="Freeform 441"/>
          <p:cNvSpPr>
            <a:spLocks/>
          </p:cNvSpPr>
          <p:nvPr/>
        </p:nvSpPr>
        <p:spPr bwMode="auto">
          <a:xfrm>
            <a:off x="2634017" y="1839299"/>
            <a:ext cx="44451"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4" name="Freeform 442"/>
          <p:cNvSpPr>
            <a:spLocks/>
          </p:cNvSpPr>
          <p:nvPr/>
        </p:nvSpPr>
        <p:spPr bwMode="auto">
          <a:xfrm>
            <a:off x="2545132" y="1817076"/>
            <a:ext cx="80433" cy="68263"/>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5" name="Freeform 443"/>
          <p:cNvSpPr>
            <a:spLocks/>
          </p:cNvSpPr>
          <p:nvPr/>
        </p:nvSpPr>
        <p:spPr bwMode="auto">
          <a:xfrm>
            <a:off x="2221281" y="2064727"/>
            <a:ext cx="359833" cy="234951"/>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6" name="Freeform 445"/>
          <p:cNvSpPr>
            <a:spLocks/>
          </p:cNvSpPr>
          <p:nvPr/>
        </p:nvSpPr>
        <p:spPr bwMode="auto">
          <a:xfrm>
            <a:off x="3592868" y="4199909"/>
            <a:ext cx="48683" cy="19051"/>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57" name="Freeform 450"/>
          <p:cNvSpPr>
            <a:spLocks/>
          </p:cNvSpPr>
          <p:nvPr/>
        </p:nvSpPr>
        <p:spPr bwMode="auto">
          <a:xfrm>
            <a:off x="4983533" y="2426668"/>
            <a:ext cx="175684"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lumMod val="85000"/>
            </a:schemeClr>
          </a:solidFill>
          <a:ln w="3175" cap="flat" cmpd="sng">
            <a:solidFill>
              <a:schemeClr val="bg1"/>
            </a:solidFill>
            <a:prstDash val="solid"/>
            <a:round/>
            <a:headEnd/>
            <a:tailEnd/>
          </a:ln>
          <a:effectLst/>
          <a:extLst/>
        </p:spPr>
        <p:txBody>
          <a:bodyPr anchor="ctr"/>
          <a:lstStyle/>
          <a:p>
            <a:endParaRPr lang="en-GB" sz="1900"/>
          </a:p>
        </p:txBody>
      </p:sp>
      <p:sp>
        <p:nvSpPr>
          <p:cNvPr id="158" name="Freeform 451"/>
          <p:cNvSpPr>
            <a:spLocks/>
          </p:cNvSpPr>
          <p:nvPr/>
        </p:nvSpPr>
        <p:spPr bwMode="auto">
          <a:xfrm>
            <a:off x="10311168" y="4560278"/>
            <a:ext cx="287867"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59" name="Freeform 452"/>
          <p:cNvSpPr>
            <a:spLocks/>
          </p:cNvSpPr>
          <p:nvPr/>
        </p:nvSpPr>
        <p:spPr bwMode="auto">
          <a:xfrm>
            <a:off x="10599052" y="4604727"/>
            <a:ext cx="232833" cy="169863"/>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grpSp>
        <p:nvGrpSpPr>
          <p:cNvPr id="160" name="Group 453"/>
          <p:cNvGrpSpPr>
            <a:grpSpLocks/>
          </p:cNvGrpSpPr>
          <p:nvPr/>
        </p:nvGrpSpPr>
        <p:grpSpPr bwMode="auto">
          <a:xfrm>
            <a:off x="5614301" y="2815607"/>
            <a:ext cx="334433" cy="368300"/>
            <a:chOff x="2201" y="1250"/>
            <a:chExt cx="133" cy="193"/>
          </a:xfrm>
          <a:solidFill>
            <a:schemeClr val="bg1">
              <a:lumMod val="85000"/>
            </a:schemeClr>
          </a:solidFill>
        </p:grpSpPr>
        <p:sp>
          <p:nvSpPr>
            <p:cNvPr id="161" name="Freeform 454"/>
            <p:cNvSpPr>
              <a:spLocks/>
            </p:cNvSpPr>
            <p:nvPr/>
          </p:nvSpPr>
          <p:spPr bwMode="auto">
            <a:xfrm>
              <a:off x="2234" y="1250"/>
              <a:ext cx="100" cy="193"/>
            </a:xfrm>
            <a:custGeom>
              <a:avLst/>
              <a:gdLst>
                <a:gd name="T0" fmla="*/ 2265696 w 24"/>
                <a:gd name="T1" fmla="*/ 11636360 h 47"/>
                <a:gd name="T2" fmla="*/ 1548613 w 24"/>
                <a:gd name="T3" fmla="*/ 10984915 h 47"/>
                <a:gd name="T4" fmla="*/ 3815242 w 24"/>
                <a:gd name="T5" fmla="*/ 9628014 h 47"/>
                <a:gd name="T6" fmla="*/ 3443575 w 24"/>
                <a:gd name="T7" fmla="*/ 8328599 h 47"/>
                <a:gd name="T8" fmla="*/ 3008975 w 24"/>
                <a:gd name="T9" fmla="*/ 7283639 h 47"/>
                <a:gd name="T10" fmla="*/ 1177883 w 24"/>
                <a:gd name="T11" fmla="*/ 7283639 h 47"/>
                <a:gd name="T12" fmla="*/ 1548613 w 24"/>
                <a:gd name="T13" fmla="*/ 5335900 h 47"/>
                <a:gd name="T14" fmla="*/ 371667 w 24"/>
                <a:gd name="T15" fmla="*/ 5983953 h 47"/>
                <a:gd name="T16" fmla="*/ 0 w 24"/>
                <a:gd name="T17" fmla="*/ 4290936 h 47"/>
                <a:gd name="T18" fmla="*/ 0 w 24"/>
                <a:gd name="T19" fmla="*/ 2675083 h 47"/>
                <a:gd name="T20" fmla="*/ 371667 w 24"/>
                <a:gd name="T21" fmla="*/ 1299416 h 47"/>
                <a:gd name="T22" fmla="*/ 1920279 w 24"/>
                <a:gd name="T23" fmla="*/ 0 h 47"/>
                <a:gd name="T24" fmla="*/ 3008975 w 24"/>
                <a:gd name="T25" fmla="*/ 316438 h 47"/>
                <a:gd name="T26" fmla="*/ 2637292 w 24"/>
                <a:gd name="T27" fmla="*/ 2028208 h 47"/>
                <a:gd name="T28" fmla="*/ 4907846 w 24"/>
                <a:gd name="T29" fmla="*/ 2028208 h 47"/>
                <a:gd name="T30" fmla="*/ 4185992 w 24"/>
                <a:gd name="T31" fmla="*/ 3644078 h 47"/>
                <a:gd name="T32" fmla="*/ 3443575 w 24"/>
                <a:gd name="T33" fmla="*/ 5019458 h 47"/>
                <a:gd name="T34" fmla="*/ 4907846 w 24"/>
                <a:gd name="T35" fmla="*/ 5652403 h 47"/>
                <a:gd name="T36" fmla="*/ 6452554 w 24"/>
                <a:gd name="T37" fmla="*/ 8012161 h 47"/>
                <a:gd name="T38" fmla="*/ 7174704 w 24"/>
                <a:gd name="T39" fmla="*/ 9628014 h 47"/>
                <a:gd name="T40" fmla="*/ 7174704 w 24"/>
                <a:gd name="T41" fmla="*/ 10591397 h 47"/>
                <a:gd name="T42" fmla="*/ 8723388 w 24"/>
                <a:gd name="T43" fmla="*/ 10591397 h 47"/>
                <a:gd name="T44" fmla="*/ 8351425 w 24"/>
                <a:gd name="T45" fmla="*/ 12936043 h 47"/>
                <a:gd name="T46" fmla="*/ 9094983 w 24"/>
                <a:gd name="T47" fmla="*/ 13252214 h 47"/>
                <a:gd name="T48" fmla="*/ 6452554 w 24"/>
                <a:gd name="T49" fmla="*/ 14312535 h 47"/>
                <a:gd name="T50" fmla="*/ 4185992 w 24"/>
                <a:gd name="T51" fmla="*/ 14628977 h 47"/>
                <a:gd name="T52" fmla="*/ 3008975 w 24"/>
                <a:gd name="T53" fmla="*/ 14963980 h 47"/>
                <a:gd name="T54" fmla="*/ 1548613 w 24"/>
                <a:gd name="T55" fmla="*/ 14963980 h 47"/>
                <a:gd name="T56" fmla="*/ 371667 w 24"/>
                <a:gd name="T57" fmla="*/ 15280422 h 47"/>
                <a:gd name="T58" fmla="*/ 1920279 w 24"/>
                <a:gd name="T59" fmla="*/ 13899088 h 47"/>
                <a:gd name="T60" fmla="*/ 2265696 w 24"/>
                <a:gd name="T61" fmla="*/ 12619535 h 47"/>
                <a:gd name="T62" fmla="*/ 1177883 w 24"/>
                <a:gd name="T63" fmla="*/ 1228433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3175">
              <a:solidFill>
                <a:schemeClr val="bg1"/>
              </a:solidFill>
              <a:round/>
              <a:headEnd/>
              <a:tailEnd/>
            </a:ln>
          </p:spPr>
          <p:txBody>
            <a:bodyPr/>
            <a:lstStyle/>
            <a:p>
              <a:endParaRPr lang="en-GB" sz="1900"/>
            </a:p>
          </p:txBody>
        </p:sp>
        <p:sp>
          <p:nvSpPr>
            <p:cNvPr id="162"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900"/>
            </a:p>
          </p:txBody>
        </p:sp>
      </p:grpSp>
      <p:sp>
        <p:nvSpPr>
          <p:cNvPr id="163" name="Freeform 458"/>
          <p:cNvSpPr>
            <a:spLocks/>
          </p:cNvSpPr>
          <p:nvPr/>
        </p:nvSpPr>
        <p:spPr bwMode="auto">
          <a:xfrm>
            <a:off x="6924518" y="3664921"/>
            <a:ext cx="97367" cy="44451"/>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64" name="Freeform 507"/>
          <p:cNvSpPr>
            <a:spLocks/>
          </p:cNvSpPr>
          <p:nvPr/>
        </p:nvSpPr>
        <p:spPr bwMode="auto">
          <a:xfrm>
            <a:off x="8346918" y="3050564"/>
            <a:ext cx="2010833" cy="1047751"/>
          </a:xfrm>
          <a:custGeom>
            <a:avLst/>
            <a:gdLst>
              <a:gd name="T0" fmla="*/ 2147483646 w 950"/>
              <a:gd name="T1" fmla="*/ 2147483646 h 660"/>
              <a:gd name="T2" fmla="*/ 2147483646 w 950"/>
              <a:gd name="T3" fmla="*/ 2147483646 h 660"/>
              <a:gd name="T4" fmla="*/ 2147483646 w 950"/>
              <a:gd name="T5" fmla="*/ 2147483646 h 660"/>
              <a:gd name="T6" fmla="*/ 2147483646 w 950"/>
              <a:gd name="T7" fmla="*/ 2147483646 h 660"/>
              <a:gd name="T8" fmla="*/ 2147483646 w 950"/>
              <a:gd name="T9" fmla="*/ 2147483646 h 660"/>
              <a:gd name="T10" fmla="*/ 2147483646 w 950"/>
              <a:gd name="T11" fmla="*/ 2147483646 h 660"/>
              <a:gd name="T12" fmla="*/ 2147483646 w 950"/>
              <a:gd name="T13" fmla="*/ 2147483646 h 660"/>
              <a:gd name="T14" fmla="*/ 2147483646 w 950"/>
              <a:gd name="T15" fmla="*/ 2147483646 h 660"/>
              <a:gd name="T16" fmla="*/ 2147483646 w 950"/>
              <a:gd name="T17" fmla="*/ 2147483646 h 660"/>
              <a:gd name="T18" fmla="*/ 2147483646 w 950"/>
              <a:gd name="T19" fmla="*/ 2147483646 h 660"/>
              <a:gd name="T20" fmla="*/ 2147483646 w 950"/>
              <a:gd name="T21" fmla="*/ 2147483646 h 660"/>
              <a:gd name="T22" fmla="*/ 2147483646 w 950"/>
              <a:gd name="T23" fmla="*/ 2147483646 h 660"/>
              <a:gd name="T24" fmla="*/ 2147483646 w 950"/>
              <a:gd name="T25" fmla="*/ 2147483646 h 660"/>
              <a:gd name="T26" fmla="*/ 2147483646 w 950"/>
              <a:gd name="T27" fmla="*/ 2147483646 h 660"/>
              <a:gd name="T28" fmla="*/ 2147483646 w 950"/>
              <a:gd name="T29" fmla="*/ 2147483646 h 660"/>
              <a:gd name="T30" fmla="*/ 2147483646 w 950"/>
              <a:gd name="T31" fmla="*/ 2147483646 h 660"/>
              <a:gd name="T32" fmla="*/ 2147483646 w 950"/>
              <a:gd name="T33" fmla="*/ 2147483646 h 660"/>
              <a:gd name="T34" fmla="*/ 2147483646 w 950"/>
              <a:gd name="T35" fmla="*/ 2147483646 h 660"/>
              <a:gd name="T36" fmla="*/ 2147483646 w 950"/>
              <a:gd name="T37" fmla="*/ 2147483646 h 660"/>
              <a:gd name="T38" fmla="*/ 2147483646 w 950"/>
              <a:gd name="T39" fmla="*/ 2147483646 h 660"/>
              <a:gd name="T40" fmla="*/ 2147483646 w 950"/>
              <a:gd name="T41" fmla="*/ 2147483646 h 660"/>
              <a:gd name="T42" fmla="*/ 2147483646 w 950"/>
              <a:gd name="T43" fmla="*/ 2147483646 h 660"/>
              <a:gd name="T44" fmla="*/ 2147483646 w 950"/>
              <a:gd name="T45" fmla="*/ 2147483646 h 660"/>
              <a:gd name="T46" fmla="*/ 2147483646 w 950"/>
              <a:gd name="T47" fmla="*/ 2147483646 h 660"/>
              <a:gd name="T48" fmla="*/ 2147483646 w 950"/>
              <a:gd name="T49" fmla="*/ 2147483646 h 660"/>
              <a:gd name="T50" fmla="*/ 2147483646 w 950"/>
              <a:gd name="T51" fmla="*/ 2147483646 h 660"/>
              <a:gd name="T52" fmla="*/ 2147483646 w 950"/>
              <a:gd name="T53" fmla="*/ 2147483646 h 660"/>
              <a:gd name="T54" fmla="*/ 2147483646 w 950"/>
              <a:gd name="T55" fmla="*/ 2147483646 h 660"/>
              <a:gd name="T56" fmla="*/ 2147483646 w 950"/>
              <a:gd name="T57" fmla="*/ 2147483646 h 660"/>
              <a:gd name="T58" fmla="*/ 2147483646 w 950"/>
              <a:gd name="T59" fmla="*/ 2147483646 h 660"/>
              <a:gd name="T60" fmla="*/ 2147483646 w 950"/>
              <a:gd name="T61" fmla="*/ 2147483646 h 660"/>
              <a:gd name="T62" fmla="*/ 2147483646 w 950"/>
              <a:gd name="T63" fmla="*/ 2147483646 h 660"/>
              <a:gd name="T64" fmla="*/ 2147483646 w 950"/>
              <a:gd name="T65" fmla="*/ 2147483646 h 660"/>
              <a:gd name="T66" fmla="*/ 2147483646 w 950"/>
              <a:gd name="T67" fmla="*/ 2147483646 h 660"/>
              <a:gd name="T68" fmla="*/ 2147483646 w 950"/>
              <a:gd name="T69" fmla="*/ 2147483646 h 660"/>
              <a:gd name="T70" fmla="*/ 2147483646 w 950"/>
              <a:gd name="T71" fmla="*/ 2147483646 h 660"/>
              <a:gd name="T72" fmla="*/ 2147483646 w 950"/>
              <a:gd name="T73" fmla="*/ 2147483646 h 660"/>
              <a:gd name="T74" fmla="*/ 2147483646 w 950"/>
              <a:gd name="T75" fmla="*/ 2147483646 h 660"/>
              <a:gd name="T76" fmla="*/ 2147483646 w 950"/>
              <a:gd name="T77" fmla="*/ 2147483646 h 660"/>
              <a:gd name="T78" fmla="*/ 2147483646 w 950"/>
              <a:gd name="T79" fmla="*/ 2147483646 h 660"/>
              <a:gd name="T80" fmla="*/ 2147483646 w 950"/>
              <a:gd name="T81" fmla="*/ 2147483646 h 660"/>
              <a:gd name="T82" fmla="*/ 2147483646 w 950"/>
              <a:gd name="T83" fmla="*/ 2147483646 h 660"/>
              <a:gd name="T84" fmla="*/ 2147483646 w 950"/>
              <a:gd name="T85" fmla="*/ 2147483646 h 660"/>
              <a:gd name="T86" fmla="*/ 2147483646 w 950"/>
              <a:gd name="T87" fmla="*/ 2147483646 h 660"/>
              <a:gd name="T88" fmla="*/ 2147483646 w 950"/>
              <a:gd name="T89" fmla="*/ 2147483646 h 660"/>
              <a:gd name="T90" fmla="*/ 2147483646 w 950"/>
              <a:gd name="T91" fmla="*/ 2147483646 h 660"/>
              <a:gd name="T92" fmla="*/ 2147483646 w 950"/>
              <a:gd name="T93" fmla="*/ 2147483646 h 660"/>
              <a:gd name="T94" fmla="*/ 2147483646 w 950"/>
              <a:gd name="T95" fmla="*/ 2147483646 h 660"/>
              <a:gd name="T96" fmla="*/ 2147483646 w 950"/>
              <a:gd name="T97" fmla="*/ 2147483646 h 660"/>
              <a:gd name="T98" fmla="*/ 2147483646 w 950"/>
              <a:gd name="T99" fmla="*/ 2147483646 h 660"/>
              <a:gd name="T100" fmla="*/ 2147483646 w 950"/>
              <a:gd name="T101" fmla="*/ 2147483646 h 660"/>
              <a:gd name="T102" fmla="*/ 2147483646 w 950"/>
              <a:gd name="T103" fmla="*/ 2147483646 h 660"/>
              <a:gd name="T104" fmla="*/ 2147483646 w 950"/>
              <a:gd name="T105" fmla="*/ 2147483646 h 660"/>
              <a:gd name="T106" fmla="*/ 2147483646 w 950"/>
              <a:gd name="T107" fmla="*/ 2147483646 h 660"/>
              <a:gd name="T108" fmla="*/ 2147483646 w 950"/>
              <a:gd name="T109" fmla="*/ 2147483646 h 660"/>
              <a:gd name="T110" fmla="*/ 2147483646 w 950"/>
              <a:gd name="T111" fmla="*/ 2147483646 h 660"/>
              <a:gd name="T112" fmla="*/ 2147483646 w 950"/>
              <a:gd name="T113" fmla="*/ 2147483646 h 660"/>
              <a:gd name="T114" fmla="*/ 2147483646 w 950"/>
              <a:gd name="T115" fmla="*/ 2147483646 h 660"/>
              <a:gd name="T116" fmla="*/ 2147483646 w 950"/>
              <a:gd name="T117" fmla="*/ 2147483646 h 660"/>
              <a:gd name="T118" fmla="*/ 2147483646 w 950"/>
              <a:gd name="T119" fmla="*/ 2147483646 h 660"/>
              <a:gd name="T120" fmla="*/ 2147483646 w 950"/>
              <a:gd name="T121" fmla="*/ 2147483646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65" name="Freeform 260"/>
          <p:cNvSpPr>
            <a:spLocks/>
          </p:cNvSpPr>
          <p:nvPr/>
        </p:nvSpPr>
        <p:spPr bwMode="auto">
          <a:xfrm>
            <a:off x="8406167" y="4619015"/>
            <a:ext cx="7620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6" name="Freeform 261"/>
          <p:cNvSpPr>
            <a:spLocks/>
          </p:cNvSpPr>
          <p:nvPr/>
        </p:nvSpPr>
        <p:spPr bwMode="auto">
          <a:xfrm>
            <a:off x="9498385" y="4098315"/>
            <a:ext cx="71967"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7" name="Freeform 262"/>
          <p:cNvSpPr>
            <a:spLocks/>
          </p:cNvSpPr>
          <p:nvPr/>
        </p:nvSpPr>
        <p:spPr bwMode="auto">
          <a:xfrm>
            <a:off x="9885716" y="3964964"/>
            <a:ext cx="42333"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8" name="Freeform 263"/>
          <p:cNvSpPr>
            <a:spLocks/>
          </p:cNvSpPr>
          <p:nvPr/>
        </p:nvSpPr>
        <p:spPr bwMode="auto">
          <a:xfrm>
            <a:off x="10198983" y="3722073"/>
            <a:ext cx="61384" cy="69851"/>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9" name="Freeform 264"/>
          <p:cNvSpPr>
            <a:spLocks/>
          </p:cNvSpPr>
          <p:nvPr/>
        </p:nvSpPr>
        <p:spPr bwMode="auto">
          <a:xfrm>
            <a:off x="10273074" y="3363293"/>
            <a:ext cx="459316" cy="374651"/>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0" name="Freeform 265"/>
          <p:cNvSpPr>
            <a:spLocks/>
          </p:cNvSpPr>
          <p:nvPr/>
        </p:nvSpPr>
        <p:spPr bwMode="auto">
          <a:xfrm>
            <a:off x="10596934" y="3018807"/>
            <a:ext cx="82551"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1" name="Freeform 272"/>
          <p:cNvSpPr>
            <a:spLocks/>
          </p:cNvSpPr>
          <p:nvPr/>
        </p:nvSpPr>
        <p:spPr bwMode="auto">
          <a:xfrm>
            <a:off x="9862451" y="4144354"/>
            <a:ext cx="188383" cy="195263"/>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2" name="Freeform 273"/>
          <p:cNvSpPr>
            <a:spLocks/>
          </p:cNvSpPr>
          <p:nvPr/>
        </p:nvSpPr>
        <p:spPr bwMode="auto">
          <a:xfrm>
            <a:off x="9938650" y="4371360"/>
            <a:ext cx="154516"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3" name="Freeform 333"/>
          <p:cNvSpPr>
            <a:spLocks/>
          </p:cNvSpPr>
          <p:nvPr/>
        </p:nvSpPr>
        <p:spPr bwMode="auto">
          <a:xfrm>
            <a:off x="8814701" y="3098184"/>
            <a:ext cx="1037167"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4" name="Line 449"/>
          <p:cNvSpPr>
            <a:spLocks noChangeShapeType="1"/>
          </p:cNvSpPr>
          <p:nvPr/>
        </p:nvSpPr>
        <p:spPr bwMode="auto">
          <a:xfrm>
            <a:off x="9811633" y="4161805"/>
            <a:ext cx="0"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en-GB" sz="1900"/>
          </a:p>
        </p:txBody>
      </p:sp>
      <p:sp>
        <p:nvSpPr>
          <p:cNvPr id="175" name="Freeform 506"/>
          <p:cNvSpPr>
            <a:spLocks/>
          </p:cNvSpPr>
          <p:nvPr/>
        </p:nvSpPr>
        <p:spPr bwMode="auto">
          <a:xfrm>
            <a:off x="10010618" y="3447436"/>
            <a:ext cx="165100"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lumMod val="85000"/>
            </a:schemeClr>
          </a:solidFill>
          <a:ln w="3175">
            <a:solidFill>
              <a:schemeClr val="bg1"/>
            </a:solidFill>
            <a:round/>
            <a:headEnd/>
            <a:tailEnd/>
          </a:ln>
          <a:extLst/>
        </p:spPr>
        <p:txBody>
          <a:bodyPr/>
          <a:lstStyle/>
          <a:p>
            <a:endParaRPr lang="en-GB" sz="1900"/>
          </a:p>
        </p:txBody>
      </p:sp>
      <p:sp>
        <p:nvSpPr>
          <p:cNvPr id="176" name="Freeform 517"/>
          <p:cNvSpPr>
            <a:spLocks/>
          </p:cNvSpPr>
          <p:nvPr/>
        </p:nvSpPr>
        <p:spPr bwMode="auto">
          <a:xfrm>
            <a:off x="10074115" y="3587140"/>
            <a:ext cx="114300"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77" name="Freeform 411"/>
          <p:cNvSpPr>
            <a:spLocks/>
          </p:cNvSpPr>
          <p:nvPr/>
        </p:nvSpPr>
        <p:spPr bwMode="auto">
          <a:xfrm>
            <a:off x="3783368" y="5320680"/>
            <a:ext cx="169333"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8" name="Freeform 420"/>
          <p:cNvSpPr>
            <a:spLocks/>
          </p:cNvSpPr>
          <p:nvPr/>
        </p:nvSpPr>
        <p:spPr bwMode="auto">
          <a:xfrm>
            <a:off x="3053134" y="4630119"/>
            <a:ext cx="427567"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lumMod val="85000"/>
            </a:schemeClr>
          </a:solidFill>
          <a:ln w="3175">
            <a:solidFill>
              <a:schemeClr val="bg1"/>
            </a:solidFill>
            <a:round/>
            <a:headEnd/>
            <a:tailEnd/>
          </a:ln>
        </p:spPr>
        <p:txBody>
          <a:bodyPr/>
          <a:lstStyle/>
          <a:p>
            <a:endParaRPr lang="en-GB" sz="1900"/>
          </a:p>
        </p:txBody>
      </p:sp>
      <p:sp>
        <p:nvSpPr>
          <p:cNvPr id="179" name="Freeform 413"/>
          <p:cNvSpPr>
            <a:spLocks/>
          </p:cNvSpPr>
          <p:nvPr/>
        </p:nvSpPr>
        <p:spPr bwMode="auto">
          <a:xfrm>
            <a:off x="3326179" y="4506305"/>
            <a:ext cx="1178983"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0" name="Freeform 409"/>
          <p:cNvSpPr>
            <a:spLocks/>
          </p:cNvSpPr>
          <p:nvPr/>
        </p:nvSpPr>
        <p:spPr bwMode="auto">
          <a:xfrm>
            <a:off x="3309250" y="5107961"/>
            <a:ext cx="630767" cy="947739"/>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1" name="Freeform 444"/>
          <p:cNvSpPr>
            <a:spLocks/>
          </p:cNvSpPr>
          <p:nvPr/>
        </p:nvSpPr>
        <p:spPr bwMode="auto">
          <a:xfrm>
            <a:off x="3224582" y="5007943"/>
            <a:ext cx="323849"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2" name="Freeform 410"/>
          <p:cNvSpPr>
            <a:spLocks/>
          </p:cNvSpPr>
          <p:nvPr/>
        </p:nvSpPr>
        <p:spPr bwMode="auto">
          <a:xfrm>
            <a:off x="3652147" y="5060336"/>
            <a:ext cx="266700"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3" name="Freeform 412"/>
          <p:cNvSpPr>
            <a:spLocks/>
          </p:cNvSpPr>
          <p:nvPr/>
        </p:nvSpPr>
        <p:spPr bwMode="auto">
          <a:xfrm>
            <a:off x="3446816" y="4852378"/>
            <a:ext cx="3556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lumMod val="85000"/>
            </a:schemeClr>
          </a:solidFill>
          <a:ln w="3175">
            <a:solidFill>
              <a:schemeClr val="bg1"/>
            </a:solidFill>
            <a:round/>
            <a:headEnd/>
            <a:tailEnd/>
          </a:ln>
        </p:spPr>
        <p:txBody>
          <a:bodyPr/>
          <a:lstStyle/>
          <a:p>
            <a:endParaRPr lang="en-GB" sz="1900"/>
          </a:p>
        </p:txBody>
      </p:sp>
      <p:sp>
        <p:nvSpPr>
          <p:cNvPr id="184" name="Freeform 405"/>
          <p:cNvSpPr>
            <a:spLocks/>
          </p:cNvSpPr>
          <p:nvPr/>
        </p:nvSpPr>
        <p:spPr bwMode="auto">
          <a:xfrm>
            <a:off x="3266900" y="4584083"/>
            <a:ext cx="260349"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chemeClr val="bg1">
              <a:lumMod val="85000"/>
            </a:schemeClr>
          </a:solidFill>
          <a:ln w="3175">
            <a:solidFill>
              <a:schemeClr val="bg1"/>
            </a:solidFill>
            <a:round/>
            <a:headEnd/>
            <a:tailEnd/>
          </a:ln>
        </p:spPr>
        <p:txBody>
          <a:bodyPr/>
          <a:lstStyle/>
          <a:p>
            <a:endParaRPr lang="en-GB" sz="1900"/>
          </a:p>
        </p:txBody>
      </p:sp>
      <p:sp>
        <p:nvSpPr>
          <p:cNvPr id="185" name="Freeform 407"/>
          <p:cNvSpPr>
            <a:spLocks/>
          </p:cNvSpPr>
          <p:nvPr/>
        </p:nvSpPr>
        <p:spPr bwMode="auto">
          <a:xfrm>
            <a:off x="3696598" y="4417397"/>
            <a:ext cx="156633"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6" name="Freeform 408"/>
          <p:cNvSpPr>
            <a:spLocks/>
          </p:cNvSpPr>
          <p:nvPr/>
        </p:nvSpPr>
        <p:spPr bwMode="auto">
          <a:xfrm>
            <a:off x="3940000" y="4480903"/>
            <a:ext cx="101600" cy="93663"/>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7" name="Freeform 417"/>
          <p:cNvSpPr>
            <a:spLocks/>
          </p:cNvSpPr>
          <p:nvPr/>
        </p:nvSpPr>
        <p:spPr bwMode="auto">
          <a:xfrm>
            <a:off x="3815116" y="4477729"/>
            <a:ext cx="129117"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8" name="Freeform 418"/>
          <p:cNvSpPr>
            <a:spLocks/>
          </p:cNvSpPr>
          <p:nvPr/>
        </p:nvSpPr>
        <p:spPr bwMode="auto">
          <a:xfrm>
            <a:off x="3330407" y="4333255"/>
            <a:ext cx="444500"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89" name="Freeform 421"/>
          <p:cNvSpPr>
            <a:spLocks/>
          </p:cNvSpPr>
          <p:nvPr/>
        </p:nvSpPr>
        <p:spPr bwMode="auto">
          <a:xfrm>
            <a:off x="3078516" y="4582505"/>
            <a:ext cx="179917"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0" name="Freeform 263"/>
          <p:cNvSpPr>
            <a:spLocks/>
          </p:cNvSpPr>
          <p:nvPr/>
        </p:nvSpPr>
        <p:spPr bwMode="auto">
          <a:xfrm>
            <a:off x="6234467" y="2921972"/>
            <a:ext cx="65616" cy="96837"/>
          </a:xfrm>
          <a:custGeom>
            <a:avLst/>
            <a:gdLst>
              <a:gd name="T0" fmla="*/ 0 w 429209"/>
              <a:gd name="T1" fmla="*/ 2 h 839755"/>
              <a:gd name="T2" fmla="*/ 0 w 429209"/>
              <a:gd name="T3" fmla="*/ 1 h 839755"/>
              <a:gd name="T4" fmla="*/ 0 w 429209"/>
              <a:gd name="T5" fmla="*/ 1 h 839755"/>
              <a:gd name="T6" fmla="*/ 0 w 429209"/>
              <a:gd name="T7" fmla="*/ 0 h 839755"/>
              <a:gd name="T8" fmla="*/ 1 w 429209"/>
              <a:gd name="T9" fmla="*/ 0 h 839755"/>
              <a:gd name="T10" fmla="*/ 1 w 429209"/>
              <a:gd name="T11" fmla="*/ 0 h 839755"/>
              <a:gd name="T12" fmla="*/ 1 w 429209"/>
              <a:gd name="T13" fmla="*/ 1 h 839755"/>
              <a:gd name="T14" fmla="*/ 1 w 429209"/>
              <a:gd name="T15" fmla="*/ 1 h 839755"/>
              <a:gd name="T16" fmla="*/ 0 w 429209"/>
              <a:gd name="T17" fmla="*/ 1 h 839755"/>
              <a:gd name="T18" fmla="*/ 0 w 429209"/>
              <a:gd name="T19" fmla="*/ 2 h 839755"/>
              <a:gd name="T20" fmla="*/ 0 w 429209"/>
              <a:gd name="T21" fmla="*/ 2 h 839755"/>
              <a:gd name="T22" fmla="*/ 0 w 429209"/>
              <a:gd name="T23" fmla="*/ 2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1" name="Freeform 295"/>
          <p:cNvSpPr>
            <a:spLocks/>
          </p:cNvSpPr>
          <p:nvPr/>
        </p:nvSpPr>
        <p:spPr bwMode="auto">
          <a:xfrm>
            <a:off x="7917216" y="3607768"/>
            <a:ext cx="58420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1997793352 h 10652"/>
              <a:gd name="T24" fmla="*/ 2147483646 w 10944"/>
              <a:gd name="T25" fmla="*/ 1101535252 h 10652"/>
              <a:gd name="T26" fmla="*/ 2147483646 w 10944"/>
              <a:gd name="T27" fmla="*/ 422176360 h 10652"/>
              <a:gd name="T28" fmla="*/ 2147483646 w 10944"/>
              <a:gd name="T29" fmla="*/ 2348995 h 10652"/>
              <a:gd name="T30" fmla="*/ 2147483646 w 10944"/>
              <a:gd name="T31" fmla="*/ 558986835 h 10652"/>
              <a:gd name="T32" fmla="*/ 2147483646 w 10944"/>
              <a:gd name="T33" fmla="*/ 620348125 h 10652"/>
              <a:gd name="T34" fmla="*/ 2147483646 w 10944"/>
              <a:gd name="T35" fmla="*/ 1351552467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434246325 w 10944"/>
              <a:gd name="T55" fmla="*/ 2147483646 h 10652"/>
              <a:gd name="T56" fmla="*/ 1801221118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827358637 w 10944"/>
              <a:gd name="T67" fmla="*/ 2147483646 h 10652"/>
              <a:gd name="T68" fmla="*/ 1202504557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2" name="Freeform 296"/>
          <p:cNvSpPr>
            <a:spLocks/>
          </p:cNvSpPr>
          <p:nvPr/>
        </p:nvSpPr>
        <p:spPr bwMode="auto">
          <a:xfrm>
            <a:off x="8243184" y="3612531"/>
            <a:ext cx="973667" cy="890588"/>
          </a:xfrm>
          <a:custGeom>
            <a:avLst/>
            <a:gdLst>
              <a:gd name="T0" fmla="*/ 43475790 w 10736"/>
              <a:gd name="T1" fmla="*/ 36857519 h 10000"/>
              <a:gd name="T2" fmla="*/ 44151285 w 10736"/>
              <a:gd name="T3" fmla="*/ 41259517 h 10000"/>
              <a:gd name="T4" fmla="*/ 49670740 w 10736"/>
              <a:gd name="T5" fmla="*/ 32122440 h 10000"/>
              <a:gd name="T6" fmla="*/ 49009121 w 10736"/>
              <a:gd name="T7" fmla="*/ 26808391 h 10000"/>
              <a:gd name="T8" fmla="*/ 46520040 w 10736"/>
              <a:gd name="T9" fmla="*/ 22128796 h 10000"/>
              <a:gd name="T10" fmla="*/ 41986042 w 10736"/>
              <a:gd name="T11" fmla="*/ 20145902 h 10000"/>
              <a:gd name="T12" fmla="*/ 40681305 w 10736"/>
              <a:gd name="T13" fmla="*/ 25642433 h 10000"/>
              <a:gd name="T14" fmla="*/ 39034298 w 10736"/>
              <a:gd name="T15" fmla="*/ 27434920 h 10000"/>
              <a:gd name="T16" fmla="*/ 38224602 w 10736"/>
              <a:gd name="T17" fmla="*/ 24976184 h 10000"/>
              <a:gd name="T18" fmla="*/ 33561028 w 10736"/>
              <a:gd name="T19" fmla="*/ 24999963 h 10000"/>
              <a:gd name="T20" fmla="*/ 31497609 w 10736"/>
              <a:gd name="T21" fmla="*/ 27506345 h 10000"/>
              <a:gd name="T22" fmla="*/ 28397787 w 10736"/>
              <a:gd name="T23" fmla="*/ 26673556 h 10000"/>
              <a:gd name="T24" fmla="*/ 19616626 w 10736"/>
              <a:gd name="T25" fmla="*/ 21668808 h 10000"/>
              <a:gd name="T26" fmla="*/ 18584917 w 10736"/>
              <a:gd name="T27" fmla="*/ 14998393 h 10000"/>
              <a:gd name="T28" fmla="*/ 18584917 w 10736"/>
              <a:gd name="T29" fmla="*/ 9168782 h 10000"/>
              <a:gd name="T30" fmla="*/ 19584249 w 10736"/>
              <a:gd name="T31" fmla="*/ 4766783 h 10000"/>
              <a:gd name="T32" fmla="*/ 16521430 w 10736"/>
              <a:gd name="T33" fmla="*/ 0 h 10000"/>
              <a:gd name="T34" fmla="*/ 14971553 w 10736"/>
              <a:gd name="T35" fmla="*/ 832789 h 10000"/>
              <a:gd name="T36" fmla="*/ 9808313 w 10736"/>
              <a:gd name="T37" fmla="*/ 3331244 h 10000"/>
              <a:gd name="T38" fmla="*/ 11358190 w 10736"/>
              <a:gd name="T39" fmla="*/ 9168782 h 10000"/>
              <a:gd name="T40" fmla="*/ 9294771 w 10736"/>
              <a:gd name="T41" fmla="*/ 16671985 h 10000"/>
              <a:gd name="T42" fmla="*/ 4131531 w 10736"/>
              <a:gd name="T43" fmla="*/ 24167174 h 10000"/>
              <a:gd name="T44" fmla="*/ 3613364 w 10736"/>
              <a:gd name="T45" fmla="*/ 30004711 h 10000"/>
              <a:gd name="T46" fmla="*/ 3099821 w 10736"/>
              <a:gd name="T47" fmla="*/ 35001533 h 10000"/>
              <a:gd name="T48" fmla="*/ 0 w 10736"/>
              <a:gd name="T49" fmla="*/ 36667200 h 10000"/>
              <a:gd name="T50" fmla="*/ 3613364 w 10736"/>
              <a:gd name="T51" fmla="*/ 44170315 h 10000"/>
              <a:gd name="T52" fmla="*/ 7740201 w 10736"/>
              <a:gd name="T53" fmla="*/ 56670341 h 10000"/>
              <a:gd name="T54" fmla="*/ 11871732 w 10736"/>
              <a:gd name="T55" fmla="*/ 70978706 h 10000"/>
              <a:gd name="T56" fmla="*/ 14971553 w 10736"/>
              <a:gd name="T57" fmla="*/ 79314699 h 10000"/>
              <a:gd name="T58" fmla="*/ 18584917 w 10736"/>
              <a:gd name="T59" fmla="*/ 72644373 h 10000"/>
              <a:gd name="T60" fmla="*/ 19616626 w 10736"/>
              <a:gd name="T61" fmla="*/ 63483517 h 10000"/>
              <a:gd name="T62" fmla="*/ 23748157 w 10736"/>
              <a:gd name="T63" fmla="*/ 53339096 h 10000"/>
              <a:gd name="T64" fmla="*/ 30715733 w 10736"/>
              <a:gd name="T65" fmla="*/ 46597345 h 10000"/>
              <a:gd name="T66" fmla="*/ 37299342 w 10736"/>
              <a:gd name="T67" fmla="*/ 42084380 h 10000"/>
              <a:gd name="T68" fmla="*/ 36799675 w 10736"/>
              <a:gd name="T69" fmla="*/ 34842920 h 10000"/>
              <a:gd name="T70" fmla="*/ 38913972 w 10736"/>
              <a:gd name="T71" fmla="*/ 33534290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bg1">
              <a:lumMod val="85000"/>
            </a:schemeClr>
          </a:solidFill>
          <a:ln w="3175">
            <a:solidFill>
              <a:schemeClr val="bg1"/>
            </a:solidFill>
            <a:round/>
            <a:headEnd/>
            <a:tailEnd/>
          </a:ln>
        </p:spPr>
        <p:txBody>
          <a:bodyPr/>
          <a:lstStyle/>
          <a:p>
            <a:endParaRPr lang="en-GB" sz="1900">
              <a:ln>
                <a:solidFill>
                  <a:schemeClr val="tx2">
                    <a:lumMod val="40000"/>
                    <a:lumOff val="60000"/>
                  </a:schemeClr>
                </a:solidFill>
              </a:ln>
              <a:solidFill>
                <a:sysClr val="windowText" lastClr="000000"/>
              </a:solidFill>
            </a:endParaRPr>
          </a:p>
        </p:txBody>
      </p:sp>
      <p:sp>
        <p:nvSpPr>
          <p:cNvPr id="193" name="Freeform 297"/>
          <p:cNvSpPr>
            <a:spLocks/>
          </p:cNvSpPr>
          <p:nvPr/>
        </p:nvSpPr>
        <p:spPr bwMode="auto">
          <a:xfrm>
            <a:off x="7893933" y="3580788"/>
            <a:ext cx="472016" cy="274639"/>
          </a:xfrm>
          <a:custGeom>
            <a:avLst/>
            <a:gdLst>
              <a:gd name="T0" fmla="*/ 2147483646 w 10348"/>
              <a:gd name="T1" fmla="*/ 127370832 h 11017"/>
              <a:gd name="T2" fmla="*/ 2147483646 w 10348"/>
              <a:gd name="T3" fmla="*/ 455278234 h 11017"/>
              <a:gd name="T4" fmla="*/ 2147483646 w 10348"/>
              <a:gd name="T5" fmla="*/ 455278234 h 11017"/>
              <a:gd name="T6" fmla="*/ 2147483646 w 10348"/>
              <a:gd name="T7" fmla="*/ 113815526 h 11017"/>
              <a:gd name="T8" fmla="*/ 2147483646 w 10348"/>
              <a:gd name="T9" fmla="*/ 0 h 11017"/>
              <a:gd name="T10" fmla="*/ 2147483646 w 10348"/>
              <a:gd name="T11" fmla="*/ 341462085 h 11017"/>
              <a:gd name="T12" fmla="*/ 2147483646 w 10348"/>
              <a:gd name="T13" fmla="*/ 569480901 h 11017"/>
              <a:gd name="T14" fmla="*/ 2147483646 w 10348"/>
              <a:gd name="T15" fmla="*/ 449081292 h 11017"/>
              <a:gd name="T16" fmla="*/ 2147483646 w 10348"/>
              <a:gd name="T17" fmla="*/ 455278234 h 11017"/>
              <a:gd name="T18" fmla="*/ 2147483646 w 10348"/>
              <a:gd name="T19" fmla="*/ 455278234 h 11017"/>
              <a:gd name="T20" fmla="*/ 2147483646 w 10348"/>
              <a:gd name="T21" fmla="*/ 341462085 h 11017"/>
              <a:gd name="T22" fmla="*/ 2147483646 w 10348"/>
              <a:gd name="T23" fmla="*/ 910942986 h 11017"/>
              <a:gd name="T24" fmla="*/ 2147483646 w 10348"/>
              <a:gd name="T25" fmla="*/ 1138590192 h 11017"/>
              <a:gd name="T26" fmla="*/ 2147483646 w 10348"/>
              <a:gd name="T27" fmla="*/ 1366221220 h 11017"/>
              <a:gd name="T28" fmla="*/ 1666989379 w 10348"/>
              <a:gd name="T29" fmla="*/ 1252405693 h 11017"/>
              <a:gd name="T30" fmla="*/ 785608426 w 10348"/>
              <a:gd name="T31" fmla="*/ 1101813130 h 11017"/>
              <a:gd name="T32" fmla="*/ 487236657 w 10348"/>
              <a:gd name="T33" fmla="*/ 1821886594 h 11017"/>
              <a:gd name="T34" fmla="*/ 476265638 w 10348"/>
              <a:gd name="T35" fmla="*/ 2147483646 h 11017"/>
              <a:gd name="T36" fmla="*/ 0 w 10348"/>
              <a:gd name="T37" fmla="*/ 2147483646 h 11017"/>
              <a:gd name="T38" fmla="*/ 1094910263 w 10348"/>
              <a:gd name="T39" fmla="*/ 2147483646 h 11017"/>
              <a:gd name="T40" fmla="*/ 1071648001 w 10348"/>
              <a:gd name="T41" fmla="*/ 2147483646 h 11017"/>
              <a:gd name="T42" fmla="*/ 645991505 w 10348"/>
              <a:gd name="T43" fmla="*/ 2147483646 h 11017"/>
              <a:gd name="T44" fmla="*/ 1868186495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1910544014 h 11017"/>
              <a:gd name="T66" fmla="*/ 2147483646 w 10348"/>
              <a:gd name="T67" fmla="*/ 1644586688 h 11017"/>
              <a:gd name="T68" fmla="*/ 2147483646 w 10348"/>
              <a:gd name="T69" fmla="*/ 1240012457 h 11017"/>
              <a:gd name="T70" fmla="*/ 2147483646 w 10348"/>
              <a:gd name="T71" fmla="*/ 797127484 h 11017"/>
              <a:gd name="T72" fmla="*/ 2147483646 w 10348"/>
              <a:gd name="T73" fmla="*/ 683311958 h 11017"/>
              <a:gd name="T74" fmla="*/ 2147483646 w 10348"/>
              <a:gd name="T75" fmla="*/ 341462085 h 11017"/>
              <a:gd name="T76" fmla="*/ 2147483646 w 10348"/>
              <a:gd name="T77" fmla="*/ 12737083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4" name="Freeform 298"/>
          <p:cNvSpPr>
            <a:spLocks/>
          </p:cNvSpPr>
          <p:nvPr/>
        </p:nvSpPr>
        <p:spPr bwMode="auto">
          <a:xfrm>
            <a:off x="8954401" y="3990359"/>
            <a:ext cx="150284"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5" name="Freeform 331"/>
          <p:cNvSpPr>
            <a:spLocks/>
          </p:cNvSpPr>
          <p:nvPr/>
        </p:nvSpPr>
        <p:spPr bwMode="auto">
          <a:xfrm>
            <a:off x="8630535" y="3807792"/>
            <a:ext cx="285749" cy="120651"/>
          </a:xfrm>
          <a:custGeom>
            <a:avLst/>
            <a:gdLst>
              <a:gd name="T0" fmla="*/ 2147483646 w 10000"/>
              <a:gd name="T1" fmla="*/ 2147483646 h 11631"/>
              <a:gd name="T2" fmla="*/ 2147483646 w 10000"/>
              <a:gd name="T3" fmla="*/ 2094439447 h 11631"/>
              <a:gd name="T4" fmla="*/ 2147483646 w 10000"/>
              <a:gd name="T5" fmla="*/ 545154810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6" name="Freeform 447"/>
          <p:cNvSpPr>
            <a:spLocks/>
          </p:cNvSpPr>
          <p:nvPr/>
        </p:nvSpPr>
        <p:spPr bwMode="auto">
          <a:xfrm>
            <a:off x="9094101" y="3944327"/>
            <a:ext cx="359833" cy="488951"/>
          </a:xfrm>
          <a:custGeom>
            <a:avLst/>
            <a:gdLst>
              <a:gd name="T0" fmla="*/ 1293612372 w 12864"/>
              <a:gd name="T1" fmla="*/ 0 h 10000"/>
              <a:gd name="T2" fmla="*/ 1011967180 w 12864"/>
              <a:gd name="T3" fmla="*/ 2147483646 h 10000"/>
              <a:gd name="T4" fmla="*/ 874630155 w 12864"/>
              <a:gd name="T5" fmla="*/ 2147483646 h 10000"/>
              <a:gd name="T6" fmla="*/ 831178203 w 12864"/>
              <a:gd name="T7" fmla="*/ 2147483646 h 10000"/>
              <a:gd name="T8" fmla="*/ 358854491 w 12864"/>
              <a:gd name="T9" fmla="*/ 2147483646 h 10000"/>
              <a:gd name="T10" fmla="*/ 70025639 w 12864"/>
              <a:gd name="T11" fmla="*/ 2147483646 h 10000"/>
              <a:gd name="T12" fmla="*/ 0 w 12864"/>
              <a:gd name="T13" fmla="*/ 2147483646 h 10000"/>
              <a:gd name="T14" fmla="*/ 478343703 w 12864"/>
              <a:gd name="T15" fmla="*/ 2147483646 h 10000"/>
              <a:gd name="T16" fmla="*/ 370876432 w 12864"/>
              <a:gd name="T17" fmla="*/ 2147483646 h 10000"/>
              <a:gd name="T18" fmla="*/ 921572691 w 12864"/>
              <a:gd name="T19" fmla="*/ 2147483646 h 10000"/>
              <a:gd name="T20" fmla="*/ 1237556645 w 12864"/>
              <a:gd name="T21" fmla="*/ 2147483646 h 10000"/>
              <a:gd name="T22" fmla="*/ 1061624411 w 12864"/>
              <a:gd name="T23" fmla="*/ 2147483646 h 10000"/>
              <a:gd name="T24" fmla="*/ 1177817116 w 12864"/>
              <a:gd name="T25" fmla="*/ 2147483646 h 10000"/>
              <a:gd name="T26" fmla="*/ 1296336297 w 12864"/>
              <a:gd name="T27" fmla="*/ 2147483646 h 10000"/>
              <a:gd name="T28" fmla="*/ 1433082236 w 12864"/>
              <a:gd name="T29" fmla="*/ 2147483646 h 10000"/>
              <a:gd name="T30" fmla="*/ 1465667125 w 12864"/>
              <a:gd name="T31" fmla="*/ 2147483646 h 10000"/>
              <a:gd name="T32" fmla="*/ 1747127470 w 12864"/>
              <a:gd name="T33" fmla="*/ 2147483646 h 10000"/>
              <a:gd name="T34" fmla="*/ 1625118103 w 12864"/>
              <a:gd name="T35" fmla="*/ 2147483646 h 10000"/>
              <a:gd name="T36" fmla="*/ 1426296004 w 12864"/>
              <a:gd name="T37" fmla="*/ 2147483646 h 10000"/>
              <a:gd name="T38" fmla="*/ 1525610004 w 12864"/>
              <a:gd name="T39" fmla="*/ 2147483646 h 10000"/>
              <a:gd name="T40" fmla="*/ 1508925419 w 12864"/>
              <a:gd name="T41" fmla="*/ 2147483646 h 10000"/>
              <a:gd name="T42" fmla="*/ 1243955582 w 12864"/>
              <a:gd name="T43" fmla="*/ 2147483646 h 10000"/>
              <a:gd name="T44" fmla="*/ 1376445116 w 12864"/>
              <a:gd name="T45" fmla="*/ 2147483646 h 10000"/>
              <a:gd name="T46" fmla="*/ 1535499106 w 12864"/>
              <a:gd name="T47" fmla="*/ 2147483646 h 10000"/>
              <a:gd name="T48" fmla="*/ 1878647414 w 12864"/>
              <a:gd name="T49" fmla="*/ 2147483646 h 10000"/>
              <a:gd name="T50" fmla="*/ 2003177775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3802098 w 12864"/>
              <a:gd name="T59" fmla="*/ 2147483646 h 10000"/>
              <a:gd name="T60" fmla="*/ 1844502730 w 12864"/>
              <a:gd name="T61" fmla="*/ 2147483646 h 10000"/>
              <a:gd name="T62" fmla="*/ 1508731320 w 12864"/>
              <a:gd name="T63" fmla="*/ 2147483646 h 10000"/>
              <a:gd name="T64" fmla="*/ 1441226277 w 12864"/>
              <a:gd name="T65" fmla="*/ 2147483646 h 10000"/>
              <a:gd name="T66" fmla="*/ 1376445116 w 12864"/>
              <a:gd name="T67" fmla="*/ 2147483646 h 10000"/>
              <a:gd name="T68" fmla="*/ 1525610004 w 12864"/>
              <a:gd name="T69" fmla="*/ 2147483646 h 10000"/>
              <a:gd name="T70" fmla="*/ 1525610004 w 12864"/>
              <a:gd name="T71" fmla="*/ 2147483646 h 10000"/>
              <a:gd name="T72" fmla="*/ 1293612372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97" name="Freeform 241"/>
          <p:cNvSpPr>
            <a:spLocks/>
          </p:cNvSpPr>
          <p:nvPr/>
        </p:nvSpPr>
        <p:spPr bwMode="auto">
          <a:xfrm>
            <a:off x="8943800" y="3877643"/>
            <a:ext cx="118533" cy="49212"/>
          </a:xfrm>
          <a:custGeom>
            <a:avLst/>
            <a:gdLst>
              <a:gd name="T0" fmla="*/ 0 w 348468"/>
              <a:gd name="T1" fmla="*/ 595 h 191264"/>
              <a:gd name="T2" fmla="*/ 432 w 348468"/>
              <a:gd name="T3" fmla="*/ 836 h 191264"/>
              <a:gd name="T4" fmla="*/ 687 w 348468"/>
              <a:gd name="T5" fmla="*/ 710 h 191264"/>
              <a:gd name="T6" fmla="*/ 920 w 348468"/>
              <a:gd name="T7" fmla="*/ 824 h 191264"/>
              <a:gd name="T8" fmla="*/ 1375 w 348468"/>
              <a:gd name="T9" fmla="*/ 733 h 191264"/>
              <a:gd name="T10" fmla="*/ 1475 w 348468"/>
              <a:gd name="T11" fmla="*/ 458 h 191264"/>
              <a:gd name="T12" fmla="*/ 1075 w 348468"/>
              <a:gd name="T13" fmla="*/ 23 h 191264"/>
              <a:gd name="T14" fmla="*/ 709 w 348468"/>
              <a:gd name="T15" fmla="*/ 92 h 191264"/>
              <a:gd name="T16" fmla="*/ 488 w 348468"/>
              <a:gd name="T17" fmla="*/ 0 h 191264"/>
              <a:gd name="T18" fmla="*/ 122 w 348468"/>
              <a:gd name="T19" fmla="*/ 321 h 191264"/>
              <a:gd name="T20" fmla="*/ 0 w 348468"/>
              <a:gd name="T21" fmla="*/ 595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8" name="Freeform 448"/>
          <p:cNvSpPr>
            <a:spLocks/>
          </p:cNvSpPr>
          <p:nvPr/>
        </p:nvSpPr>
        <p:spPr bwMode="auto">
          <a:xfrm>
            <a:off x="9396785" y="4520591"/>
            <a:ext cx="171449" cy="147639"/>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99" name="Freeform 330"/>
          <p:cNvSpPr>
            <a:spLocks/>
          </p:cNvSpPr>
          <p:nvPr/>
        </p:nvSpPr>
        <p:spPr bwMode="auto">
          <a:xfrm>
            <a:off x="9443339" y="4063390"/>
            <a:ext cx="266700"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0" name="Freeform 446"/>
          <p:cNvSpPr>
            <a:spLocks/>
          </p:cNvSpPr>
          <p:nvPr/>
        </p:nvSpPr>
        <p:spPr bwMode="auto">
          <a:xfrm>
            <a:off x="9271884" y="4128473"/>
            <a:ext cx="296333" cy="400051"/>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201" name="Freeform 329"/>
          <p:cNvSpPr>
            <a:spLocks/>
          </p:cNvSpPr>
          <p:nvPr/>
        </p:nvSpPr>
        <p:spPr bwMode="auto">
          <a:xfrm>
            <a:off x="9360784" y="4088783"/>
            <a:ext cx="281517"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1649038812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2" name="Freeform 329"/>
          <p:cNvSpPr>
            <a:spLocks/>
          </p:cNvSpPr>
          <p:nvPr/>
        </p:nvSpPr>
        <p:spPr bwMode="auto">
          <a:xfrm>
            <a:off x="9445449" y="4303097"/>
            <a:ext cx="196851" cy="117475"/>
          </a:xfrm>
          <a:custGeom>
            <a:avLst/>
            <a:gdLst>
              <a:gd name="T0" fmla="*/ 2147483646 w 10000"/>
              <a:gd name="T1" fmla="*/ 495727010 h 6448"/>
              <a:gd name="T2" fmla="*/ 2147483646 w 10000"/>
              <a:gd name="T3" fmla="*/ 274643943 h 6448"/>
              <a:gd name="T4" fmla="*/ 2147483646 w 10000"/>
              <a:gd name="T5" fmla="*/ 0 h 6448"/>
              <a:gd name="T6" fmla="*/ 1183506868 w 10000"/>
              <a:gd name="T7" fmla="*/ 914091121 h 6448"/>
              <a:gd name="T8" fmla="*/ 0 w 10000"/>
              <a:gd name="T9" fmla="*/ 2147483646 h 6448"/>
              <a:gd name="T10" fmla="*/ 0 w 10000"/>
              <a:gd name="T11" fmla="*/ 2147483646 h 6448"/>
              <a:gd name="T12" fmla="*/ 1972543557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914091121 h 6448"/>
              <a:gd name="T26" fmla="*/ 2147483646 w 10000"/>
              <a:gd name="T27" fmla="*/ 495727010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lumMod val="85000"/>
            </a:schemeClr>
          </a:solidFill>
          <a:ln w="3175">
            <a:solidFill>
              <a:schemeClr val="bg1"/>
            </a:solidFill>
            <a:round/>
            <a:headEnd/>
            <a:tailEnd/>
          </a:ln>
        </p:spPr>
        <p:txBody>
          <a:bodyPr/>
          <a:lstStyle/>
          <a:p>
            <a:endParaRPr lang="en-GB" sz="190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ird spli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45" name="Content Placeholder 44"/>
          <p:cNvSpPr>
            <a:spLocks noGrp="1"/>
          </p:cNvSpPr>
          <p:nvPr>
            <p:ph sz="quarter" idx="10" hasCustomPrompt="1"/>
          </p:nvPr>
        </p:nvSpPr>
        <p:spPr>
          <a:xfrm>
            <a:off x="338416" y="1601725"/>
            <a:ext cx="7610869" cy="4416552"/>
          </a:xfrm>
        </p:spPr>
        <p:txBody>
          <a:bodyPr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8" name="Content Placeholder 87"/>
          <p:cNvSpPr>
            <a:spLocks noGrp="1"/>
          </p:cNvSpPr>
          <p:nvPr>
            <p:ph sz="quarter" idx="11"/>
          </p:nvPr>
        </p:nvSpPr>
        <p:spPr>
          <a:xfrm>
            <a:off x="8315015" y="1601787"/>
            <a:ext cx="3543525" cy="4416552"/>
          </a:xfrm>
        </p:spPr>
        <p:txBody>
          <a:bodyPr numCol="1"/>
          <a:lstStyle>
            <a:lvl1pPr>
              <a:defRPr sz="2000" spc="0"/>
            </a:lvl1pPr>
            <a:lvl2pPr>
              <a:defRPr sz="1600" spc="0">
                <a:solidFill>
                  <a:schemeClr val="accent1"/>
                </a:solidFill>
              </a:defRPr>
            </a:lvl2pPr>
            <a:lvl3pPr>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rot="10800000" flipV="1">
            <a:off x="8130143" y="1600209"/>
            <a:ext cx="64025" cy="607219"/>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cxnSp>
        <p:nvCxnSpPr>
          <p:cNvPr id="91" name="Straight Connector 90"/>
          <p:cNvCxnSpPr/>
          <p:nvPr/>
        </p:nvCxnSpPr>
        <p:spPr>
          <a:xfrm>
            <a:off x="8130135" y="1600200"/>
            <a:ext cx="0" cy="4419600"/>
          </a:xfrm>
          <a:prstGeom prst="line">
            <a:avLst/>
          </a:prstGeom>
          <a:ln w="1270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3" name="Footer Placeholder 2"/>
          <p:cNvSpPr>
            <a:spLocks noGrp="1"/>
          </p:cNvSpPr>
          <p:nvPr>
            <p:ph type="ftr" sz="quarter" idx="17"/>
          </p:nvPr>
        </p:nvSpPr>
        <p:spPr/>
        <p:txBody>
          <a:bodyPr numCol="1"/>
          <a:lstStyle/>
          <a:p>
            <a:endParaRPr lang="en-US"/>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ird split 2">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45" name="Content Placeholder 44"/>
          <p:cNvSpPr>
            <a:spLocks noGrp="1"/>
          </p:cNvSpPr>
          <p:nvPr>
            <p:ph sz="quarter" idx="10"/>
          </p:nvPr>
        </p:nvSpPr>
        <p:spPr>
          <a:xfrm>
            <a:off x="338416" y="1601723"/>
            <a:ext cx="3503064" cy="4416552"/>
          </a:xfrm>
        </p:spPr>
        <p:txBody>
          <a:bodyPr numCol="1"/>
          <a:lstStyle>
            <a:lvl1pPr>
              <a:defRPr sz="2000" spc="0"/>
            </a:lvl1pPr>
            <a:lvl2pPr>
              <a:defRPr sz="1600" spc="0">
                <a:solidFill>
                  <a:schemeClr val="tx1"/>
                </a:solidFill>
              </a:defRPr>
            </a:lvl2pPr>
            <a:lvl3pPr>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8" name="Content Placeholder 87"/>
          <p:cNvSpPr>
            <a:spLocks noGrp="1"/>
          </p:cNvSpPr>
          <p:nvPr>
            <p:ph sz="quarter" idx="11" hasCustomPrompt="1"/>
          </p:nvPr>
        </p:nvSpPr>
        <p:spPr>
          <a:xfrm>
            <a:off x="4207337" y="1601787"/>
            <a:ext cx="7651203" cy="4416552"/>
          </a:xfrm>
        </p:spPr>
        <p:txBody>
          <a:bodyPr numCol="1"/>
          <a:lstStyle>
            <a:lvl1pPr>
              <a:defRPr spc="0"/>
            </a:lvl1pPr>
            <a:lvl2pPr>
              <a:defRPr spc="0">
                <a:solidFill>
                  <a:schemeClr val="tx1"/>
                </a:solidFill>
              </a:defRPr>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p:cNvSpPr/>
          <p:nvPr/>
        </p:nvSpPr>
        <p:spPr>
          <a:xfrm rot="10800000" flipH="1" flipV="1">
            <a:off x="3968005" y="1600209"/>
            <a:ext cx="64025" cy="607219"/>
          </a:xfrm>
          <a:prstGeom prst="rect">
            <a:avLst/>
          </a:prstGeom>
          <a:solidFill>
            <a:srgbClr val="81B53C"/>
          </a:solidFill>
          <a:ln>
            <a:solidFill>
              <a:srgbClr val="81B53C"/>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cxnSp>
        <p:nvCxnSpPr>
          <p:cNvPr id="23" name="Straight Connector 22"/>
          <p:cNvCxnSpPr/>
          <p:nvPr/>
        </p:nvCxnSpPr>
        <p:spPr>
          <a:xfrm flipH="1">
            <a:off x="4032009" y="1600200"/>
            <a:ext cx="0" cy="4419600"/>
          </a:xfrm>
          <a:prstGeom prst="line">
            <a:avLst/>
          </a:prstGeom>
          <a:ln w="1270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3" name="Footer Placeholder 2"/>
          <p:cNvSpPr>
            <a:spLocks noGrp="1"/>
          </p:cNvSpPr>
          <p:nvPr>
            <p:ph type="ftr" sz="quarter" idx="17"/>
          </p:nvPr>
        </p:nvSpPr>
        <p:spPr/>
        <p:txBody>
          <a:bodyPr numCol="1"/>
          <a:lstStyle/>
          <a:p>
            <a:endParaRPr lang="en-US"/>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egue Slide">
    <p:spTree>
      <p:nvGrpSpPr>
        <p:cNvPr id="1" name=""/>
        <p:cNvGrpSpPr/>
        <p:nvPr/>
      </p:nvGrpSpPr>
      <p:grpSpPr>
        <a:xfrm>
          <a:off x="0" y="0"/>
          <a:ext cx="0" cy="0"/>
          <a:chOff x="0" y="0"/>
          <a:chExt cx="0" cy="0"/>
        </a:xfrm>
      </p:grpSpPr>
      <p:sp>
        <p:nvSpPr>
          <p:cNvPr id="46" name="Picture Placeholder 7"/>
          <p:cNvSpPr>
            <a:spLocks noGrp="1"/>
          </p:cNvSpPr>
          <p:nvPr>
            <p:ph type="pic" sz="quarter" idx="17" hasCustomPrompt="1"/>
          </p:nvPr>
        </p:nvSpPr>
        <p:spPr>
          <a:xfrm>
            <a:off x="7956777" y="-18288"/>
            <a:ext cx="4235233" cy="6894576"/>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47" name="Picture Placeholder 2"/>
          <p:cNvSpPr>
            <a:spLocks noGrp="1"/>
          </p:cNvSpPr>
          <p:nvPr>
            <p:ph type="pic" sz="quarter" idx="19" hasCustomPrompt="1"/>
          </p:nvPr>
        </p:nvSpPr>
        <p:spPr>
          <a:xfrm>
            <a:off x="1622124" y="2391637"/>
            <a:ext cx="4428171" cy="2074753"/>
          </a:xfrm>
          <a:noFill/>
          <a:ln>
            <a:noFill/>
          </a:ln>
          <a:effectLst/>
        </p:spPr>
        <p:txBody>
          <a:bodyPr numCol="1" anchor="ctr"/>
          <a:lstStyle>
            <a:lvl1pPr marL="0" indent="0" algn="ctr">
              <a:buNone/>
              <a:defRPr sz="1600">
                <a:solidFill>
                  <a:schemeClr val="tx1"/>
                </a:solidFill>
              </a:defRPr>
            </a:lvl1pPr>
          </a:lstStyle>
          <a:p>
            <a:r>
              <a:rPr lang="en-US" dirty="0"/>
              <a:t>Click to add logo or paste one in box</a:t>
            </a:r>
          </a:p>
        </p:txBody>
      </p:sp>
    </p:spTree>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_B">
    <p:spTree>
      <p:nvGrpSpPr>
        <p:cNvPr id="1" name=""/>
        <p:cNvGrpSpPr/>
        <p:nvPr/>
      </p:nvGrpSpPr>
      <p:grpSpPr>
        <a:xfrm>
          <a:off x="0" y="0"/>
          <a:ext cx="0" cy="0"/>
          <a:chOff x="0" y="0"/>
          <a:chExt cx="0" cy="0"/>
        </a:xfrm>
      </p:grpSpPr>
      <p:sp>
        <p:nvSpPr>
          <p:cNvPr id="2" name="Title 1"/>
          <p:cNvSpPr>
            <a:spLocks noGrp="1"/>
          </p:cNvSpPr>
          <p:nvPr>
            <p:ph type="ctrTitle"/>
          </p:nvPr>
        </p:nvSpPr>
        <p:spPr>
          <a:xfrm>
            <a:off x="360477" y="2121054"/>
            <a:ext cx="10911015" cy="2157271"/>
          </a:xfrm>
        </p:spPr>
        <p:txBody>
          <a:bodyPr lIns="0" tIns="0" rIns="0" bIns="0" numCol="1" anchor="b">
            <a:noAutofit/>
          </a:bodyPr>
          <a:lstStyle>
            <a:lvl1pPr algn="l">
              <a:defRPr sz="5500" spc="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60477" y="4619358"/>
            <a:ext cx="10911015" cy="529087"/>
          </a:xfrm>
        </p:spPr>
        <p:txBody>
          <a:bodyPr lIns="0" tIns="0" rIns="0" bIns="0" numCol="1">
            <a:noAutofit/>
          </a:bodyPr>
          <a:lstStyle>
            <a:lvl1pPr marL="0" indent="0" algn="l">
              <a:buNone/>
              <a:defRPr sz="2000" spc="0">
                <a:solidFill>
                  <a:srgbClr val="006EB9"/>
                </a:solidFill>
                <a:latin typeface="Open Sans" panose="020B0606030504020204" pitchFamily="34" charset="0"/>
                <a:ea typeface="Open Sans" panose="020B0606030504020204" pitchFamily="34" charset="0"/>
                <a:cs typeface="Open Sans" panose="020B06060305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cxnSp>
        <p:nvCxnSpPr>
          <p:cNvPr id="15" name="Straight Connector 14"/>
          <p:cNvCxnSpPr/>
          <p:nvPr/>
        </p:nvCxnSpPr>
        <p:spPr>
          <a:xfrm>
            <a:off x="353761" y="4466912"/>
            <a:ext cx="11838260" cy="0"/>
          </a:xfrm>
          <a:prstGeom prst="line">
            <a:avLst/>
          </a:prstGeom>
          <a:ln w="19050">
            <a:solidFill>
              <a:srgbClr val="6D6E7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Content Placeholder 7"/>
          <p:cNvSpPr>
            <a:spLocks noGrp="1"/>
          </p:cNvSpPr>
          <p:nvPr>
            <p:ph sz="quarter" idx="10" hasCustomPrompt="1"/>
          </p:nvPr>
        </p:nvSpPr>
        <p:spPr>
          <a:xfrm>
            <a:off x="360457" y="5564547"/>
            <a:ext cx="7291771" cy="477988"/>
          </a:xfrm>
        </p:spPr>
        <p:txBody>
          <a:bodyPr numCol="1"/>
          <a:lstStyle>
            <a:lvl1pPr>
              <a:lnSpc>
                <a:spcPct val="100000"/>
              </a:lnSpc>
              <a:spcBef>
                <a:spcPts val="0"/>
              </a:spcBef>
              <a:spcAft>
                <a:spcPts val="0"/>
              </a:spcAft>
              <a:defRPr sz="1600" baseline="0">
                <a:solidFill>
                  <a:schemeClr val="tx1"/>
                </a:solidFill>
              </a:defRPr>
            </a:lvl1pPr>
          </a:lstStyle>
          <a:p>
            <a:pPr lvl="0"/>
            <a:r>
              <a:rPr lang="en-US" dirty="0"/>
              <a:t>Name of presenter, title and email</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64557" y="5493417"/>
            <a:ext cx="2093244" cy="1002359"/>
          </a:xfrm>
          <a:prstGeom prst="rect">
            <a:avLst/>
          </a:prstGeom>
        </p:spPr>
      </p:pic>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egue_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p:cNvSpPr>
            <a:spLocks noGrp="1"/>
          </p:cNvSpPr>
          <p:nvPr>
            <p:ph type="ctrTitle"/>
          </p:nvPr>
        </p:nvSpPr>
        <p:spPr>
          <a:xfrm>
            <a:off x="360457" y="2049323"/>
            <a:ext cx="11485379" cy="2628900"/>
          </a:xfrm>
        </p:spPr>
        <p:txBody>
          <a:bodyPr lIns="0" tIns="0" rIns="0" bIns="0" numCol="1" anchor="b">
            <a:noAutofit/>
          </a:bodyPr>
          <a:lstStyle>
            <a:lvl1pPr algn="l">
              <a:defRPr sz="5500" spc="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360457" y="4876800"/>
            <a:ext cx="11485379" cy="1066800"/>
          </a:xfrm>
        </p:spPr>
        <p:txBody>
          <a:bodyPr lIns="0" tIns="0" rIns="0" bIns="0" numCol="1">
            <a:noAutofit/>
          </a:bodyPr>
          <a:lstStyle>
            <a:lvl1pPr marL="0" indent="0" algn="l">
              <a:buNone/>
              <a:defRPr sz="24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cxnSp>
        <p:nvCxnSpPr>
          <p:cNvPr id="4" name="Straight Connector 3"/>
          <p:cNvCxnSpPr/>
          <p:nvPr/>
        </p:nvCxnSpPr>
        <p:spPr>
          <a:xfrm flipH="1">
            <a:off x="342989" y="4800600"/>
            <a:ext cx="1184901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gue_slide B">
    <p:bg>
      <p:bgPr>
        <a:solidFill>
          <a:schemeClr val="bg1">
            <a:lumMod val="85000"/>
          </a:schemeClr>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7" hasCustomPrompt="1"/>
          </p:nvPr>
        </p:nvSpPr>
        <p:spPr>
          <a:xfrm>
            <a:off x="0" y="0"/>
            <a:ext cx="12192000" cy="6876288"/>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7" name="Title 1"/>
          <p:cNvSpPr>
            <a:spLocks noGrp="1"/>
          </p:cNvSpPr>
          <p:nvPr>
            <p:ph type="ctrTitle"/>
          </p:nvPr>
        </p:nvSpPr>
        <p:spPr>
          <a:xfrm>
            <a:off x="360457" y="2049323"/>
            <a:ext cx="11485379" cy="2628900"/>
          </a:xfrm>
        </p:spPr>
        <p:txBody>
          <a:bodyPr lIns="0" tIns="0" rIns="0" bIns="0" numCol="1" anchor="b">
            <a:noAutofit/>
          </a:bodyPr>
          <a:lstStyle>
            <a:lvl1pPr algn="l">
              <a:defRPr sz="5500" spc="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360457" y="4876800"/>
            <a:ext cx="11485379" cy="1066800"/>
          </a:xfrm>
        </p:spPr>
        <p:txBody>
          <a:bodyPr lIns="0" tIns="0" rIns="0" bIns="0" numCol="1">
            <a:noAutofit/>
          </a:bodyPr>
          <a:lstStyle>
            <a:lvl1pPr marL="0" indent="0" algn="l">
              <a:buNone/>
              <a:defRPr sz="24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cxnSp>
        <p:nvCxnSpPr>
          <p:cNvPr id="11" name="Straight Connector 10"/>
          <p:cNvCxnSpPr/>
          <p:nvPr/>
        </p:nvCxnSpPr>
        <p:spPr>
          <a:xfrm flipH="1">
            <a:off x="342989" y="4800600"/>
            <a:ext cx="1184901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qel Slide_C">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6707" y="1225356"/>
            <a:ext cx="11365899" cy="2628900"/>
          </a:xfrm>
        </p:spPr>
        <p:txBody>
          <a:bodyPr lIns="0" tIns="0" rIns="0" bIns="0" numCol="1" anchor="b">
            <a:noAutofit/>
          </a:bodyPr>
          <a:lstStyle>
            <a:lvl1pPr algn="ctr">
              <a:defRPr sz="6600" b="0" i="0">
                <a:solidFill>
                  <a:schemeClr val="tx1"/>
                </a:solidFill>
                <a:latin typeface="Open Sans Condensed" charset="0"/>
                <a:ea typeface="Open Sans Condensed" charset="0"/>
                <a:cs typeface="Open Sans Condensed" charset="0"/>
              </a:defRPr>
            </a:lvl1pPr>
          </a:lstStyle>
          <a:p>
            <a:r>
              <a:rPr lang="en-US" dirty="0"/>
              <a:t>Title</a:t>
            </a:r>
          </a:p>
        </p:txBody>
      </p:sp>
      <p:sp>
        <p:nvSpPr>
          <p:cNvPr id="10" name="Subtitle 2"/>
          <p:cNvSpPr>
            <a:spLocks noGrp="1"/>
          </p:cNvSpPr>
          <p:nvPr>
            <p:ph type="subTitle" idx="1"/>
          </p:nvPr>
        </p:nvSpPr>
        <p:spPr>
          <a:xfrm>
            <a:off x="356706" y="4378449"/>
            <a:ext cx="11365899" cy="1408043"/>
          </a:xfrm>
        </p:spPr>
        <p:txBody>
          <a:bodyPr lIns="0" tIns="0" rIns="0" bIns="0" numCol="1">
            <a:noAutofit/>
          </a:bodyPr>
          <a:lstStyle>
            <a:lvl1pPr marL="0" indent="0" algn="ctr">
              <a:buNone/>
              <a:defRPr sz="2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p:nvSpPr>
        <p:spPr>
          <a:xfrm rot="10800000" flipV="1">
            <a:off x="21" y="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hank You_slide">
    <p:spTree>
      <p:nvGrpSpPr>
        <p:cNvPr id="1" name=""/>
        <p:cNvGrpSpPr/>
        <p:nvPr/>
      </p:nvGrpSpPr>
      <p:grpSpPr>
        <a:xfrm>
          <a:off x="0" y="0"/>
          <a:ext cx="0" cy="0"/>
          <a:chOff x="0" y="0"/>
          <a:chExt cx="0" cy="0"/>
        </a:xfrm>
      </p:grpSpPr>
      <p:sp>
        <p:nvSpPr>
          <p:cNvPr id="40" name="TextBox 39"/>
          <p:cNvSpPr txBox="1"/>
          <p:nvPr/>
        </p:nvSpPr>
        <p:spPr>
          <a:xfrm>
            <a:off x="1530365" y="2676835"/>
            <a:ext cx="6971004" cy="1200327"/>
          </a:xfrm>
          <a:prstGeom prst="rect">
            <a:avLst/>
          </a:prstGeom>
          <a:noFill/>
        </p:spPr>
        <p:txBody>
          <a:bodyPr wrap="square" lIns="91436" tIns="45719" rIns="91436" bIns="45719" numCol="1" rtlCol="0">
            <a:spAutoFit/>
          </a:bodyPr>
          <a:lstStyle/>
          <a:p>
            <a:pPr algn="l">
              <a:spcBef>
                <a:spcPts val="300"/>
              </a:spcBef>
              <a:spcAft>
                <a:spcPts val="1000"/>
              </a:spcAft>
            </a:pPr>
            <a:r>
              <a:rPr lang="en-US" sz="7200" b="0" i="0" dirty="0">
                <a:solidFill>
                  <a:schemeClr val="tx1"/>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2" name="TextBox 1"/>
          <p:cNvSpPr txBox="1"/>
          <p:nvPr/>
        </p:nvSpPr>
        <p:spPr>
          <a:xfrm>
            <a:off x="609287" y="6192280"/>
            <a:ext cx="11201349" cy="400110"/>
          </a:xfrm>
          <a:prstGeom prst="rect">
            <a:avLst/>
          </a:prstGeom>
          <a:noFill/>
        </p:spPr>
        <p:txBody>
          <a:bodyPr wrap="square" numCol="1" rtlCol="0">
            <a:spAutoFit/>
          </a:bodyPr>
          <a:lstStyle/>
          <a:p>
            <a:pPr algn="r">
              <a:spcBef>
                <a:spcPts val="300"/>
              </a:spcBef>
              <a:spcAft>
                <a:spcPts val="600"/>
              </a:spcAft>
            </a:pPr>
            <a:r>
              <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poverty-action.org</a:t>
            </a:r>
          </a:p>
        </p:txBody>
      </p:sp>
      <p:cxnSp>
        <p:nvCxnSpPr>
          <p:cNvPr id="4" name="Straight Connector 3"/>
          <p:cNvCxnSpPr/>
          <p:nvPr/>
        </p:nvCxnSpPr>
        <p:spPr>
          <a:xfrm>
            <a:off x="498911" y="6103915"/>
            <a:ext cx="11201348" cy="0"/>
          </a:xfrm>
          <a:prstGeom prst="line">
            <a:avLst/>
          </a:prstGeom>
          <a:ln w="6350" cmpd="sng">
            <a:solidFill>
              <a:srgbClr val="6D6E7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6984691" y="2640259"/>
            <a:ext cx="3033355" cy="1463594"/>
          </a:xfrm>
          <a:prstGeom prst="rect">
            <a:avLst/>
          </a:prstGeom>
        </p:spPr>
      </p:pic>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rawing Guide Layout Slide">
    <p:spTree>
      <p:nvGrpSpPr>
        <p:cNvPr id="1" name=""/>
        <p:cNvGrpSpPr/>
        <p:nvPr/>
      </p:nvGrpSpPr>
      <p:grpSpPr>
        <a:xfrm>
          <a:off x="0" y="0"/>
          <a:ext cx="0" cy="0"/>
          <a:chOff x="0" y="0"/>
          <a:chExt cx="0" cy="0"/>
        </a:xfrm>
      </p:grpSpPr>
      <p:sp>
        <p:nvSpPr>
          <p:cNvPr id="20" name="Text Placeholder 11"/>
          <p:cNvSpPr>
            <a:spLocks noGrp="1"/>
          </p:cNvSpPr>
          <p:nvPr>
            <p:ph type="body" sz="quarter" idx="18" hasCustomPrompt="1"/>
          </p:nvPr>
        </p:nvSpPr>
        <p:spPr>
          <a:xfrm>
            <a:off x="338417" y="1021089"/>
            <a:ext cx="11666211" cy="338555"/>
          </a:xfrm>
          <a:noFill/>
          <a:ln>
            <a:noFill/>
          </a:ln>
        </p:spPr>
        <p:txBody>
          <a:bodyPr numCol="1"/>
          <a:lstStyle>
            <a:lvl1pPr>
              <a:defRPr spc="0" baseline="0"/>
            </a:lvl1pPr>
          </a:lstStyle>
          <a:p>
            <a:r>
              <a:rPr lang="en-US" dirty="0"/>
              <a:t>Use this layout for realigning basic drawing guides or reference them as needed</a:t>
            </a:r>
          </a:p>
        </p:txBody>
      </p:sp>
      <p:sp>
        <p:nvSpPr>
          <p:cNvPr id="19" name="Title 8"/>
          <p:cNvSpPr txBox="1">
            <a:spLocks/>
          </p:cNvSpPr>
          <p:nvPr/>
        </p:nvSpPr>
        <p:spPr>
          <a:xfrm>
            <a:off x="338420" y="90725"/>
            <a:ext cx="11518535" cy="908043"/>
          </a:xfrm>
          <a:prstGeom prst="rect">
            <a:avLst/>
          </a:prstGeom>
          <a:effectLst/>
        </p:spPr>
        <p:txBody>
          <a:bodyPr vert="horz" lIns="0" tIns="0" rIns="0" bIns="0" numCol="1" rtlCol="0" anchor="b">
            <a:noAutofit/>
          </a:bodyPr>
          <a:lstStyle>
            <a:lvl1pPr marL="0" algn="l" defTabSz="914400" rtl="0" eaLnBrk="1" latinLnBrk="0" hangingPunct="1">
              <a:lnSpc>
                <a:spcPct val="90000"/>
              </a:lnSpc>
              <a:spcBef>
                <a:spcPct val="0"/>
              </a:spcBef>
              <a:buNone/>
              <a:defRPr lang="en-US" sz="3200" b="0" kern="1200" spc="-20" baseline="0" dirty="0">
                <a:solidFill>
                  <a:schemeClr val="accent1"/>
                </a:solidFill>
                <a:latin typeface="+mj-lt"/>
                <a:ea typeface="+mj-ea"/>
                <a:cs typeface="+mj-cs"/>
              </a:defRPr>
            </a:lvl1pPr>
          </a:lstStyle>
          <a:p>
            <a:r>
              <a:rPr lang="en-US" sz="3200" spc="0" dirty="0">
                <a:solidFill>
                  <a:schemeClr val="tx1"/>
                </a:solidFill>
                <a:latin typeface="Open Sans" panose="020B0606030504020204" pitchFamily="34" charset="0"/>
                <a:ea typeface="Open Sans" panose="020B0606030504020204" pitchFamily="34" charset="0"/>
                <a:cs typeface="Open Sans" panose="020B0606030504020204" pitchFamily="34" charset="0"/>
              </a:rPr>
              <a:t>Standard Drawing Guide Placement Layout Slide (Margins)</a:t>
            </a:r>
          </a:p>
        </p:txBody>
      </p:sp>
      <p:cxnSp>
        <p:nvCxnSpPr>
          <p:cNvPr id="6" name="Straight Connector 5"/>
          <p:cNvCxnSpPr/>
          <p:nvPr/>
        </p:nvCxnSpPr>
        <p:spPr>
          <a:xfrm>
            <a:off x="336637" y="0"/>
            <a:ext cx="0" cy="6858000"/>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850340" y="-1587"/>
            <a:ext cx="0" cy="6858000"/>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a:off x="6096000" y="15195"/>
            <a:ext cx="0" cy="12192127"/>
          </a:xfrm>
          <a:prstGeom prst="line">
            <a:avLst/>
          </a:prstGeom>
          <a:ln w="63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a:off x="6096000" y="-4467208"/>
            <a:ext cx="0" cy="12192127"/>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6096000" y="-5480032"/>
            <a:ext cx="0" cy="12192127"/>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536129" y="2112525"/>
            <a:ext cx="5366904" cy="3539398"/>
          </a:xfrm>
          <a:prstGeom prst="rect">
            <a:avLst/>
          </a:prstGeom>
        </p:spPr>
        <p:txBody>
          <a:bodyPr wrap="square" lIns="121888" tIns="60944" rIns="121888" bIns="60944" numCol="1">
            <a:spAutoFit/>
          </a:bodyPr>
          <a:lstStyle/>
          <a:p>
            <a:pPr marL="0" marR="0" lvl="0" indent="0" algn="l" defTabSz="544046" rtl="0" eaLnBrk="1" latinLnBrk="0" hangingPunct="1">
              <a:lnSpc>
                <a:spcPct val="100000"/>
              </a:lnSpc>
              <a:spcBef>
                <a:spcPts val="800"/>
              </a:spcBef>
              <a:spcAft>
                <a:spcPts val="0"/>
              </a:spcAft>
              <a:buClrTx/>
              <a:buSzTx/>
              <a:buFontTx/>
              <a:buNone/>
              <a:tabLst/>
              <a:defRPr/>
            </a:pP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Realigning Guides</a:t>
            </a:r>
            <a:endPar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lvl="0">
              <a:spcBef>
                <a:spcPts val="800"/>
              </a:spcBef>
            </a:pPr>
            <a:r>
              <a:rPr lang="en-US" sz="1200" b="0" dirty="0">
                <a:solidFill>
                  <a:schemeClr val="accent2"/>
                </a:solidFill>
                <a:latin typeface="Open Sans" panose="020B0606030504020204" pitchFamily="34" charset="0"/>
                <a:ea typeface="Open Sans" panose="020B0606030504020204" pitchFamily="34" charset="0"/>
                <a:cs typeface="Open Sans" panose="020B0606030504020204" pitchFamily="34" charset="0"/>
              </a:rPr>
              <a:t>Guides can can easily be bumped and moved accidentally.  </a:t>
            </a:r>
          </a:p>
          <a:p>
            <a:pPr lvl="0" defTabSz="1218824">
              <a:spcBef>
                <a:spcPts val="800"/>
              </a:spcBef>
              <a:defRPr/>
            </a:pP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This slide layout show you how to reset your guides. </a:t>
            </a:r>
          </a:p>
          <a:p>
            <a:pPr lvl="0" defTabSz="1218824">
              <a:spcBef>
                <a:spcPts val="800"/>
              </a:spcBef>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NOTE: </a:t>
            </a: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When working on any older deck, be sure to check and ensure that the guides in your deck are set.</a:t>
            </a:r>
          </a:p>
          <a:p>
            <a:pPr marL="304707" lvl="0" indent="-304707">
              <a:spcBef>
                <a:spcPts val="800"/>
              </a:spcBef>
              <a:buFont typeface="+mj-lt"/>
              <a:buAutoNum type="arabicPeriod"/>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Turn on your guides </a:t>
            </a:r>
          </a:p>
          <a:p>
            <a:pPr marL="304707" lvl="0" indent="-304707" defTabSz="1218824">
              <a:spcBef>
                <a:spcPts val="800"/>
              </a:spcBef>
              <a:buFont typeface="+mj-lt"/>
              <a:buAutoNum type="arabicPeriod" startAt="2"/>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Insert a new slide</a:t>
            </a:r>
            <a:r>
              <a:rPr lang="en-US" sz="1200" b="1"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the using the Guide Layout slide option.</a:t>
            </a:r>
          </a:p>
          <a:p>
            <a:pPr marL="304707" lvl="0" indent="-304707" defTabSz="1218824">
              <a:spcBef>
                <a:spcPts val="800"/>
              </a:spcBef>
              <a:buFont typeface="+mj-lt"/>
              <a:buAutoNum type="arabicPeriod" startAt="2"/>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Do your guides align with the orange lines in the new slide?  </a:t>
            </a: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If yes, your guides are set, if not, proceed then realign each of the lines to line up with the lines shown on this page. </a:t>
            </a:r>
          </a:p>
          <a:p>
            <a:pPr marL="304707" lvl="0" indent="-304707" defTabSz="1218824">
              <a:spcBef>
                <a:spcPts val="800"/>
              </a:spcBef>
              <a:buFont typeface="+mj-lt"/>
              <a:buAutoNum type="arabicPeriod" startAt="2"/>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Once guides are reset, delete the Guide Layout Slide</a:t>
            </a:r>
          </a:p>
          <a:p>
            <a:pPr lvl="0" defTabSz="1218824">
              <a:spcBef>
                <a:spcPts val="800"/>
              </a:spcBef>
              <a:defRPr/>
            </a:pPr>
            <a:endParaRPr lang="en-US" sz="13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lvl="0">
              <a:spcBef>
                <a:spcPts val="800"/>
              </a:spcBef>
            </a:pPr>
            <a:endParaRPr lang="en-US" sz="13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ight Arrow 11"/>
          <p:cNvSpPr/>
          <p:nvPr/>
        </p:nvSpPr>
        <p:spPr>
          <a:xfrm rot="8100000" flipH="1">
            <a:off x="11398746" y="1682876"/>
            <a:ext cx="401148" cy="410573"/>
          </a:xfrm>
          <a:prstGeom prst="rightArrow">
            <a:avLst/>
          </a:prstGeom>
          <a:solidFill>
            <a:schemeClr val="accent2">
              <a:lumMod val="40000"/>
              <a:lumOff val="6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a:latin typeface="Arial Unicode MS" panose="020B0604020202020204" pitchFamily="34" charset="-128"/>
              <a:cs typeface="Arial Unicode MS" panose="020B0604020202020204" pitchFamily="34" charset="-128"/>
            </a:endParaRPr>
          </a:p>
        </p:txBody>
      </p:sp>
      <p:sp>
        <p:nvSpPr>
          <p:cNvPr id="14" name="Right Arrow 13"/>
          <p:cNvSpPr/>
          <p:nvPr/>
        </p:nvSpPr>
        <p:spPr>
          <a:xfrm rot="13500000">
            <a:off x="487169" y="1682823"/>
            <a:ext cx="401043" cy="410680"/>
          </a:xfrm>
          <a:prstGeom prst="rightArrow">
            <a:avLst/>
          </a:prstGeom>
          <a:solidFill>
            <a:schemeClr val="accent2">
              <a:lumMod val="40000"/>
              <a:lumOff val="6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a:latin typeface="Arial Unicode MS" panose="020B0604020202020204" pitchFamily="34" charset="-128"/>
              <a:cs typeface="Arial Unicode MS" panose="020B0604020202020204" pitchFamily="34" charset="-128"/>
            </a:endParaRPr>
          </a:p>
        </p:txBody>
      </p:sp>
      <p:sp>
        <p:nvSpPr>
          <p:cNvPr id="15" name="Right Arrow 14"/>
          <p:cNvSpPr/>
          <p:nvPr/>
        </p:nvSpPr>
        <p:spPr>
          <a:xfrm rot="13500000" flipH="1" flipV="1">
            <a:off x="11398793" y="5694200"/>
            <a:ext cx="401043" cy="410680"/>
          </a:xfrm>
          <a:prstGeom prst="rightArrow">
            <a:avLst/>
          </a:prstGeom>
          <a:solidFill>
            <a:schemeClr val="accent2">
              <a:lumMod val="40000"/>
              <a:lumOff val="6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a:latin typeface="Arial Unicode MS" panose="020B0604020202020204" pitchFamily="34" charset="-128"/>
              <a:cs typeface="Arial Unicode MS" panose="020B0604020202020204" pitchFamily="34" charset="-128"/>
            </a:endParaRPr>
          </a:p>
        </p:txBody>
      </p:sp>
      <p:sp>
        <p:nvSpPr>
          <p:cNvPr id="16" name="Right Arrow 15"/>
          <p:cNvSpPr/>
          <p:nvPr/>
        </p:nvSpPr>
        <p:spPr>
          <a:xfrm rot="8100000" flipV="1">
            <a:off x="487121" y="5607184"/>
            <a:ext cx="401148" cy="410573"/>
          </a:xfrm>
          <a:prstGeom prst="rightArrow">
            <a:avLst/>
          </a:prstGeom>
          <a:solidFill>
            <a:schemeClr val="accent2">
              <a:lumMod val="40000"/>
              <a:lumOff val="6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a:latin typeface="Arial Unicode MS" panose="020B0604020202020204" pitchFamily="34" charset="-128"/>
              <a:cs typeface="Arial Unicode MS" panose="020B0604020202020204" pitchFamily="34" charset="-128"/>
            </a:endParaRPr>
          </a:p>
        </p:txBody>
      </p:sp>
      <p:sp>
        <p:nvSpPr>
          <p:cNvPr id="22" name="Content Placeholder 16"/>
          <p:cNvSpPr txBox="1">
            <a:spLocks/>
          </p:cNvSpPr>
          <p:nvPr/>
        </p:nvSpPr>
        <p:spPr>
          <a:xfrm>
            <a:off x="506548" y="2112527"/>
            <a:ext cx="5718075" cy="3526276"/>
          </a:xfrm>
          <a:prstGeom prst="rect">
            <a:avLst/>
          </a:prstGeom>
        </p:spPr>
        <p:txBody>
          <a:bodyPr lIns="121888" tIns="60944" rIns="121888" bIns="60944" numCol="1"/>
          <a:lstStyle>
            <a:lvl1pPr marL="0" indent="0" algn="l" defTabSz="457177" rtl="0" eaLnBrk="1" latinLnBrk="0" hangingPunct="1">
              <a:spcBef>
                <a:spcPts val="1200"/>
              </a:spcBef>
              <a:buFont typeface="Arial"/>
              <a:buNone/>
              <a:defRPr sz="2400" kern="1200">
                <a:solidFill>
                  <a:schemeClr val="accent3"/>
                </a:solidFill>
                <a:latin typeface="Arial"/>
                <a:ea typeface="+mn-ea"/>
                <a:cs typeface="Arial"/>
              </a:defRPr>
            </a:lvl1pPr>
            <a:lvl2pPr marL="233363" indent="-233363" algn="l" defTabSz="457177" rtl="0" eaLnBrk="1" latinLnBrk="0" hangingPunct="1">
              <a:spcBef>
                <a:spcPts val="800"/>
              </a:spcBef>
              <a:spcAft>
                <a:spcPts val="200"/>
              </a:spcAft>
              <a:buFont typeface="Arial"/>
              <a:buChar char="•"/>
              <a:defRPr sz="2000" kern="1200">
                <a:solidFill>
                  <a:schemeClr val="accent1"/>
                </a:solidFill>
                <a:latin typeface="Arial"/>
                <a:ea typeface="+mn-ea"/>
                <a:cs typeface="Arial"/>
              </a:defRPr>
            </a:lvl2pPr>
            <a:lvl3pPr marL="457200" indent="-161925" algn="l" defTabSz="457177" rtl="0" eaLnBrk="1" latinLnBrk="0" hangingPunct="1">
              <a:spcBef>
                <a:spcPts val="600"/>
              </a:spcBef>
              <a:spcAft>
                <a:spcPts val="200"/>
              </a:spcAft>
              <a:buFont typeface="Lucida Grande"/>
              <a:buChar char="-"/>
              <a:tabLst/>
              <a:defRPr sz="1600" kern="1200">
                <a:solidFill>
                  <a:schemeClr val="accent1"/>
                </a:solidFill>
                <a:latin typeface="Arial"/>
                <a:ea typeface="+mn-ea"/>
                <a:cs typeface="Arial"/>
              </a:defRPr>
            </a:lvl3pPr>
            <a:lvl4pPr marL="1600120" indent="-228589" algn="l" defTabSz="457177" rtl="0" eaLnBrk="1" latinLnBrk="0" hangingPunct="1">
              <a:spcBef>
                <a:spcPct val="20000"/>
              </a:spcBef>
              <a:buFont typeface="Arial"/>
              <a:buChar char="–"/>
              <a:defRPr sz="2000" kern="1200">
                <a:solidFill>
                  <a:schemeClr val="tx1"/>
                </a:solidFill>
                <a:latin typeface="Arial"/>
                <a:ea typeface="+mn-ea"/>
                <a:cs typeface="Arial"/>
              </a:defRPr>
            </a:lvl4pPr>
            <a:lvl5pPr marL="2057297" indent="-228589" algn="l" defTabSz="457177" rtl="0" eaLnBrk="1" latinLnBrk="0" hangingPunct="1">
              <a:spcBef>
                <a:spcPct val="20000"/>
              </a:spcBef>
              <a:buFont typeface="Arial"/>
              <a:buChar char="»"/>
              <a:defRPr sz="2000" kern="1200">
                <a:solidFill>
                  <a:schemeClr val="tx1"/>
                </a:solidFill>
                <a:latin typeface="Arial"/>
                <a:ea typeface="+mn-ea"/>
                <a:cs typeface="Arial"/>
              </a:defRPr>
            </a:lvl5pPr>
            <a:lvl6pPr marL="2514474"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1"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800"/>
              </a:spcBef>
            </a:pP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What are Drawing Guides?  </a:t>
            </a:r>
          </a:p>
          <a:p>
            <a:pPr>
              <a:spcBef>
                <a:spcPts val="800"/>
              </a:spcBef>
            </a:pP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Drawing guides are thin lines that that appear on all pages in the same spot, but don’t show up when you print or view deck in Show mode.  </a:t>
            </a:r>
          </a:p>
          <a:p>
            <a:pPr>
              <a:spcBef>
                <a:spcPts val="800"/>
              </a:spcBef>
            </a:pPr>
            <a:r>
              <a:rPr lang="en-US" sz="1200" i="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Think of them as internal margins for the proper alignment and consistent placement of content. Object will snap to them and they are also perfect for cropping an image to. </a:t>
            </a:r>
          </a:p>
          <a:p>
            <a:pPr>
              <a:spcBef>
                <a:spcPts val="800"/>
              </a:spcBef>
            </a:pP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This template has pre-made guides that delineate where your workspace is.  </a:t>
            </a:r>
            <a:b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br>
            <a:br>
              <a:rPr lang="en-US"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How to Turn Guides On and Off</a:t>
            </a:r>
          </a:p>
          <a:p>
            <a:pPr>
              <a:spcBef>
                <a:spcPts val="800"/>
              </a:spcBef>
              <a:buClr>
                <a:schemeClr val="accent3"/>
              </a:buCl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Windows: </a:t>
            </a: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ALT + F9 or Right click in blue area off workspace &gt;Grids and Guides&gt;Display Drawing Guides on Screen</a:t>
            </a:r>
          </a:p>
          <a:p>
            <a:pPr>
              <a:spcBef>
                <a:spcPts val="800"/>
              </a:spcBef>
              <a:buClr>
                <a:schemeClr val="accent3"/>
              </a:buClr>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Mac 2011: </a:t>
            </a: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Control + Option + Command + G or </a:t>
            </a:r>
            <a:b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View&gt;Guides&gt;Static Guides</a:t>
            </a:r>
          </a:p>
          <a:p>
            <a:pPr>
              <a:spcBef>
                <a:spcPts val="800"/>
              </a:spcBef>
              <a:buClr>
                <a:schemeClr val="accent3"/>
              </a:buClr>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MAC 2008:   </a:t>
            </a: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Command + G or View&gt;Guides&gt;Static Guides</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FDFB28D-03B3-6B44-BE99-2366B573D2EE}" type="slidenum">
              <a:rPr lang="en-US" smtClean="0"/>
              <a:t>‹#›</a:t>
            </a:fld>
            <a:endParaRPr lang="en-US"/>
          </a:p>
        </p:txBody>
      </p:sp>
    </p:spTree>
    <p:extLst>
      <p:ext uri="{BB962C8B-B14F-4D97-AF65-F5344CB8AC3E}">
        <p14:creationId xmlns:p14="http://schemas.microsoft.com/office/powerpoint/2010/main" val="422052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_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906" y="3216079"/>
            <a:ext cx="10942302" cy="1929547"/>
          </a:xfrm>
        </p:spPr>
        <p:txBody>
          <a:bodyPr lIns="0" tIns="0" rIns="0" bIns="0" numCol="1" anchor="t">
            <a:noAutofit/>
          </a:bodyPr>
          <a:lstStyle>
            <a:lvl1pPr algn="l">
              <a:defRPr sz="4800" spc="0">
                <a:solidFill>
                  <a:schemeClr val="tx1"/>
                </a:solidFill>
              </a:defRPr>
            </a:lvl1pPr>
          </a:lstStyle>
          <a:p>
            <a:r>
              <a:rPr lang="en-US"/>
              <a:t>Click to edit Master title style</a:t>
            </a:r>
            <a:endParaRPr lang="en-US" dirty="0"/>
          </a:p>
        </p:txBody>
      </p:sp>
      <p:sp>
        <p:nvSpPr>
          <p:cNvPr id="34" name="Content Placeholder 7"/>
          <p:cNvSpPr>
            <a:spLocks noGrp="1"/>
          </p:cNvSpPr>
          <p:nvPr>
            <p:ph sz="quarter" idx="10"/>
          </p:nvPr>
        </p:nvSpPr>
        <p:spPr>
          <a:xfrm>
            <a:off x="627906" y="5315220"/>
            <a:ext cx="5416732" cy="1114559"/>
          </a:xfrm>
        </p:spPr>
        <p:txBody>
          <a:bodyPr numCol="1" anchor="b"/>
          <a:lstStyle>
            <a:lvl1pPr>
              <a:spcBef>
                <a:spcPts val="0"/>
              </a:spcBef>
              <a:spcAft>
                <a:spcPts val="0"/>
              </a:spcAft>
              <a:buNone/>
              <a:defRPr sz="2400" b="0" i="0" spc="0" baseline="0">
                <a:solidFill>
                  <a:schemeClr val="tx1"/>
                </a:solidFill>
                <a:latin typeface="Open Sans Condensed Light" charset="0"/>
                <a:ea typeface="Open Sans Condensed Light" charset="0"/>
                <a:cs typeface="Open Sans Condensed Light" charset="0"/>
              </a:defRPr>
            </a:lvl1pPr>
          </a:lstStyle>
          <a:p>
            <a:pPr lvl="0"/>
            <a:r>
              <a:rPr lang="en-US"/>
              <a:t>Click to edit Master text styles</a:t>
            </a:r>
          </a:p>
        </p:txBody>
      </p:sp>
      <p:sp>
        <p:nvSpPr>
          <p:cNvPr id="8" name="Rectangle 7"/>
          <p:cNvSpPr/>
          <p:nvPr userDrawn="1"/>
        </p:nvSpPr>
        <p:spPr>
          <a:xfrm rot="10800000" flipV="1">
            <a:off x="-16641" y="678058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642" y="-1"/>
            <a:ext cx="12208642" cy="2785096"/>
          </a:xfrm>
          <a:prstGeom prst="rect">
            <a:avLst/>
          </a:prstGeom>
        </p:spPr>
      </p:pic>
      <p:pic>
        <p:nvPicPr>
          <p:cNvPr id="9" name="Picture 5" descr="IPA_Americas_(Color-RGB).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70848" y="5292778"/>
            <a:ext cx="2499360" cy="127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p:extLst mod="1">
    <p:ext uri="{DCECCB84-F9BA-43D5-87BE-67443E8EF086}">
      <p15:sldGuideLst xmlns:p15="http://schemas.microsoft.com/office/powerpoint/2012/main">
        <p15:guide id="1" orient="horz" pos="912">
          <p15:clr>
            <a:srgbClr val="FBAE40"/>
          </p15:clr>
        </p15:guide>
        <p15:guide id="2" pos="511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_B">
    <p:spTree>
      <p:nvGrpSpPr>
        <p:cNvPr id="1" name=""/>
        <p:cNvGrpSpPr/>
        <p:nvPr/>
      </p:nvGrpSpPr>
      <p:grpSpPr>
        <a:xfrm>
          <a:off x="0" y="0"/>
          <a:ext cx="0" cy="0"/>
          <a:chOff x="0" y="0"/>
          <a:chExt cx="0" cy="0"/>
        </a:xfrm>
      </p:grpSpPr>
      <p:sp>
        <p:nvSpPr>
          <p:cNvPr id="2" name="Title 1"/>
          <p:cNvSpPr>
            <a:spLocks noGrp="1"/>
          </p:cNvSpPr>
          <p:nvPr>
            <p:ph type="ctrTitle"/>
          </p:nvPr>
        </p:nvSpPr>
        <p:spPr>
          <a:xfrm>
            <a:off x="360477" y="2121054"/>
            <a:ext cx="10911015" cy="2157271"/>
          </a:xfrm>
        </p:spPr>
        <p:txBody>
          <a:bodyPr lIns="0" tIns="0" rIns="0" bIns="0" numCol="1" anchor="b">
            <a:noAutofit/>
          </a:bodyPr>
          <a:lstStyle>
            <a:lvl1pPr algn="l">
              <a:defRPr sz="5500" spc="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60477" y="4619358"/>
            <a:ext cx="10911015" cy="529087"/>
          </a:xfrm>
        </p:spPr>
        <p:txBody>
          <a:bodyPr lIns="0" tIns="0" rIns="0" bIns="0" numCol="1">
            <a:noAutofit/>
          </a:bodyPr>
          <a:lstStyle>
            <a:lvl1pPr marL="0" indent="0" algn="l">
              <a:buNone/>
              <a:defRPr sz="2000" spc="0">
                <a:solidFill>
                  <a:srgbClr val="006EB9"/>
                </a:solidFill>
                <a:latin typeface="Open Sans" panose="020B0606030504020204" pitchFamily="34" charset="0"/>
                <a:ea typeface="Open Sans" panose="020B0606030504020204" pitchFamily="34" charset="0"/>
                <a:cs typeface="Open Sans" panose="020B06060305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cxnSp>
        <p:nvCxnSpPr>
          <p:cNvPr id="15" name="Straight Connector 14"/>
          <p:cNvCxnSpPr/>
          <p:nvPr userDrawn="1"/>
        </p:nvCxnSpPr>
        <p:spPr>
          <a:xfrm>
            <a:off x="353761" y="4466912"/>
            <a:ext cx="11838260" cy="0"/>
          </a:xfrm>
          <a:prstGeom prst="line">
            <a:avLst/>
          </a:prstGeom>
          <a:ln w="19050">
            <a:solidFill>
              <a:srgbClr val="6D6E7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Content Placeholder 7"/>
          <p:cNvSpPr>
            <a:spLocks noGrp="1"/>
          </p:cNvSpPr>
          <p:nvPr>
            <p:ph sz="quarter" idx="10" hasCustomPrompt="1"/>
          </p:nvPr>
        </p:nvSpPr>
        <p:spPr>
          <a:xfrm>
            <a:off x="360457" y="5564547"/>
            <a:ext cx="7291771" cy="477988"/>
          </a:xfrm>
        </p:spPr>
        <p:txBody>
          <a:bodyPr numCol="1"/>
          <a:lstStyle>
            <a:lvl1pPr>
              <a:lnSpc>
                <a:spcPct val="100000"/>
              </a:lnSpc>
              <a:spcBef>
                <a:spcPts val="0"/>
              </a:spcBef>
              <a:spcAft>
                <a:spcPts val="0"/>
              </a:spcAft>
              <a:defRPr sz="1600" baseline="0">
                <a:solidFill>
                  <a:schemeClr val="tx1"/>
                </a:solidFill>
              </a:defRPr>
            </a:lvl1pPr>
          </a:lstStyle>
          <a:p>
            <a:pPr lvl="0"/>
            <a:r>
              <a:rPr lang="en-US" dirty="0"/>
              <a:t>Name of presenter, title and email</a:t>
            </a:r>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97755" y="5301769"/>
            <a:ext cx="2120359" cy="1084033"/>
          </a:xfrm>
          <a:prstGeom prst="rect">
            <a:avLst/>
          </a:prstGeom>
        </p:spPr>
      </p:pic>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_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477" y="500831"/>
            <a:ext cx="9011004" cy="1043300"/>
          </a:xfrm>
        </p:spPr>
        <p:txBody>
          <a:bodyPr lIns="0" tIns="0" rIns="0" bIns="0" numCol="1" anchor="b">
            <a:noAutofit/>
          </a:bodyPr>
          <a:lstStyle>
            <a:lvl1pPr algn="l">
              <a:defRPr sz="4400" spc="0">
                <a:solidFill>
                  <a:schemeClr val="tx1"/>
                </a:solidFill>
              </a:defRPr>
            </a:lvl1pPr>
          </a:lstStyle>
          <a:p>
            <a:r>
              <a:rPr lang="en-US"/>
              <a:t>Click to edit Master title style</a:t>
            </a:r>
            <a:endParaRPr lang="en-US" dirty="0"/>
          </a:p>
        </p:txBody>
      </p:sp>
      <p:cxnSp>
        <p:nvCxnSpPr>
          <p:cNvPr id="15" name="Straight Connector 14"/>
          <p:cNvCxnSpPr/>
          <p:nvPr userDrawn="1"/>
        </p:nvCxnSpPr>
        <p:spPr>
          <a:xfrm>
            <a:off x="353761" y="1649229"/>
            <a:ext cx="11838260" cy="0"/>
          </a:xfrm>
          <a:prstGeom prst="line">
            <a:avLst/>
          </a:prstGeom>
          <a:ln w="1905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Content Placeholder 2"/>
          <p:cNvSpPr>
            <a:spLocks noGrp="1"/>
          </p:cNvSpPr>
          <p:nvPr>
            <p:ph idx="1" hasCustomPrompt="1"/>
          </p:nvPr>
        </p:nvSpPr>
        <p:spPr>
          <a:xfrm>
            <a:off x="7765796" y="1767660"/>
            <a:ext cx="4081357" cy="699501"/>
          </a:xfrm>
          <a:ln>
            <a:solidFill>
              <a:srgbClr val="81B53C"/>
            </a:solidFill>
          </a:ln>
        </p:spPr>
        <p:txBody>
          <a:bodyPr vert="horz" lIns="9144" tIns="0" rIns="0" bIns="0" numCol="1" rtlCol="0">
            <a:noAutofit/>
          </a:bodyPr>
          <a:lstStyle>
            <a:lvl1pPr marL="0" indent="0" algn="r">
              <a:lnSpc>
                <a:spcPct val="100000"/>
              </a:lnSpc>
              <a:spcBef>
                <a:spcPts val="0"/>
              </a:spcBef>
              <a:spcAft>
                <a:spcPts val="0"/>
              </a:spcAft>
              <a:buFont typeface="Arial" panose="020B0604020202020204" pitchFamily="34" charset="0"/>
              <a:buChar char="​"/>
              <a:defRPr lang="en-US" sz="1600" spc="0" dirty="0" smtClean="0">
                <a:solidFill>
                  <a:schemeClr val="tx1"/>
                </a:solidFill>
              </a:defRPr>
            </a:lvl1pPr>
            <a:lvl2pPr marL="0" indent="0">
              <a:buFont typeface="Arial" panose="020B0604020202020204" pitchFamily="34" charset="0"/>
              <a:buChar char="​"/>
              <a:defRPr lang="en-US" dirty="0" smtClean="0">
                <a:solidFill>
                  <a:schemeClr val="accent2"/>
                </a:solidFill>
              </a:defRPr>
            </a:lvl2pPr>
            <a:lvl3pPr marL="0" indent="0">
              <a:buFont typeface="Arial" panose="020B0604020202020204" pitchFamily="34" charset="0"/>
              <a:buChar char="​"/>
              <a:defRPr lang="en-US" sz="2000" dirty="0" smtClean="0">
                <a:solidFill>
                  <a:schemeClr val="accent2"/>
                </a:solidFill>
              </a:defRPr>
            </a:lvl3pPr>
            <a:lvl4pPr marL="0" indent="0">
              <a:buFont typeface="Arial" panose="020B0604020202020204" pitchFamily="34" charset="0"/>
              <a:buChar char="​"/>
              <a:defRPr lang="en-US" sz="2000" dirty="0" smtClean="0">
                <a:solidFill>
                  <a:schemeClr val="accent2"/>
                </a:solidFill>
              </a:defRPr>
            </a:lvl4pPr>
            <a:lvl5pPr marL="0" indent="0">
              <a:buFont typeface="Arial" panose="020B0604020202020204" pitchFamily="34" charset="0"/>
              <a:buChar char="​"/>
              <a:defRPr lang="en-US" sz="2000" dirty="0">
                <a:solidFill>
                  <a:schemeClr val="accent2"/>
                </a:solidFill>
              </a:defRPr>
            </a:lvl5pPr>
          </a:lstStyle>
          <a:p>
            <a:pPr lvl="0"/>
            <a:r>
              <a:rPr lang="en-US" dirty="0"/>
              <a:t>Name of presenter, title and email</a:t>
            </a:r>
          </a:p>
        </p:txBody>
      </p:sp>
      <p:sp>
        <p:nvSpPr>
          <p:cNvPr id="34" name="Content Placeholder 7"/>
          <p:cNvSpPr>
            <a:spLocks noGrp="1"/>
          </p:cNvSpPr>
          <p:nvPr>
            <p:ph sz="quarter" idx="10"/>
          </p:nvPr>
        </p:nvSpPr>
        <p:spPr>
          <a:xfrm>
            <a:off x="338416" y="1769911"/>
            <a:ext cx="7291771" cy="750471"/>
          </a:xfrm>
        </p:spPr>
        <p:txBody>
          <a:bodyPr numCol="1"/>
          <a:lstStyle>
            <a:lvl1pPr>
              <a:spcBef>
                <a:spcPts val="0"/>
              </a:spcBef>
              <a:spcAft>
                <a:spcPts val="0"/>
              </a:spcAft>
              <a:buNone/>
              <a:defRPr sz="2000" spc="0" baseline="0">
                <a:solidFill>
                  <a:srgbClr val="00639C"/>
                </a:solidFill>
              </a:defRPr>
            </a:lvl1pPr>
          </a:lstStyle>
          <a:p>
            <a:pPr lvl="0"/>
            <a:r>
              <a:rPr lang="en-US"/>
              <a:t>Click to edit Master text styles</a:t>
            </a:r>
          </a:p>
        </p:txBody>
      </p:sp>
      <p:sp>
        <p:nvSpPr>
          <p:cNvPr id="7" name="Picture Placeholder 7"/>
          <p:cNvSpPr>
            <a:spLocks noGrp="1"/>
          </p:cNvSpPr>
          <p:nvPr>
            <p:ph type="pic" sz="quarter" idx="17" hasCustomPrompt="1"/>
          </p:nvPr>
        </p:nvSpPr>
        <p:spPr>
          <a:xfrm>
            <a:off x="0" y="2622442"/>
            <a:ext cx="12192000" cy="4253857"/>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pic>
        <p:nvPicPr>
          <p:cNvPr id="9" name="Picture 5" descr="IPA_Americas_(Color-RGB).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498749" y="291285"/>
            <a:ext cx="2348404" cy="12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p:extLst mod="1">
    <p:ext uri="{DCECCB84-F9BA-43D5-87BE-67443E8EF086}">
      <p15:sldGuideLst xmlns:p15="http://schemas.microsoft.com/office/powerpoint/2012/main">
        <p15:guide id="1" orient="horz" pos="912">
          <p15:clr>
            <a:srgbClr val="FBAE40"/>
          </p15:clr>
        </p15:guide>
        <p15:guide id="2" pos="511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 tIns="0" rIns="0" bIns="0" numCol="1" rtlCol="0">
            <a:noAutofit/>
          </a:bodyPr>
          <a:lstStyle>
            <a:lvl1pPr marL="0" indent="0">
              <a:buFont typeface="Arial" panose="020B0604020202020204" pitchFamily="34" charset="0"/>
              <a:buNone/>
              <a:defRPr lang="en-US" sz="2800" b="0" i="0" spc="0" dirty="0" smtClean="0">
                <a:solidFill>
                  <a:schemeClr val="tx1"/>
                </a:solidFill>
                <a:latin typeface="Open Sans" charset="0"/>
                <a:ea typeface="Open Sans" charset="0"/>
                <a:cs typeface="Open Sans" charset="0"/>
              </a:defRPr>
            </a:lvl1pPr>
            <a:lvl2pPr>
              <a:defRPr lang="en-US" sz="2800" b="0" i="0" spc="0" dirty="0" smtClean="0">
                <a:solidFill>
                  <a:schemeClr val="tx1"/>
                </a:solidFill>
                <a:latin typeface="Open Sans" charset="0"/>
                <a:ea typeface="Open Sans" charset="0"/>
                <a:cs typeface="Open Sans" charset="0"/>
              </a:defRPr>
            </a:lvl2pPr>
            <a:lvl3pPr>
              <a:defRPr lang="en-US" sz="2000" spc="0" dirty="0" smtClean="0">
                <a:solidFill>
                  <a:schemeClr val="tx1"/>
                </a:solidFill>
              </a:defRPr>
            </a:lvl3pPr>
            <a:lvl4pPr>
              <a:defRPr lang="en-US" sz="1800" spc="0" dirty="0" smtClean="0">
                <a:solidFill>
                  <a:schemeClr val="tx1"/>
                </a:solidFill>
              </a:defRPr>
            </a:lvl4pPr>
            <a:lvl5pPr>
              <a:defRPr lang="en-US" sz="1400" spc="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quarter" idx="16"/>
          </p:nvPr>
        </p:nvSpPr>
        <p:spPr>
          <a:xfrm>
            <a:off x="338416" y="1021083"/>
            <a:ext cx="11487856" cy="369332"/>
          </a:xfrm>
        </p:spPr>
        <p:txBody>
          <a:bodyPr lIns="9144" tIns="0" rIns="0" bIns="0" numCol="1">
            <a:spAutoFit/>
          </a:bodyPr>
          <a:lstStyle>
            <a:lvl1pPr marL="0" indent="0" algn="ctr">
              <a:buNone/>
              <a:defRPr sz="2400" i="0" spc="0" baseline="0">
                <a:solidFill>
                  <a:schemeClr val="accent2"/>
                </a:solidFill>
              </a:defRPr>
            </a:lvl1pPr>
          </a:lstStyle>
          <a:p>
            <a:pPr lvl="0"/>
            <a:r>
              <a:rPr lang="en-US"/>
              <a:t>Click to edit Master text styles</a:t>
            </a:r>
          </a:p>
        </p:txBody>
      </p:sp>
      <p:sp>
        <p:nvSpPr>
          <p:cNvPr id="4" name="Title 3"/>
          <p:cNvSpPr>
            <a:spLocks noGrp="1"/>
          </p:cNvSpPr>
          <p:nvPr>
            <p:ph type="title"/>
          </p:nvPr>
        </p:nvSpPr>
        <p:spPr/>
        <p:txBody>
          <a:bodyPr numCol="1"/>
          <a:lstStyle>
            <a:lvl1pPr>
              <a:defRPr spc="0"/>
            </a:lvl1pPr>
          </a:lstStyle>
          <a:p>
            <a:r>
              <a:rPr lang="en-US"/>
              <a:t>Click to edit Master title style</a:t>
            </a:r>
            <a:endParaRPr lang="en-US" dirty="0"/>
          </a:p>
        </p:txBody>
      </p:sp>
      <p:sp>
        <p:nvSpPr>
          <p:cNvPr id="19"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spc="0">
                <a:solidFill>
                  <a:schemeClr val="tx1">
                    <a:tint val="75000"/>
                  </a:schemeClr>
                </a:solidFill>
              </a:defRPr>
            </a:lvl1pPr>
          </a:lstStyle>
          <a:p>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_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477" y="500831"/>
            <a:ext cx="9011004" cy="1043300"/>
          </a:xfrm>
        </p:spPr>
        <p:txBody>
          <a:bodyPr lIns="0" tIns="0" rIns="0" bIns="0" numCol="1" anchor="b">
            <a:noAutofit/>
          </a:bodyPr>
          <a:lstStyle>
            <a:lvl1pPr algn="l">
              <a:defRPr sz="4400" spc="0">
                <a:solidFill>
                  <a:schemeClr val="tx1"/>
                </a:solidFill>
              </a:defRPr>
            </a:lvl1pPr>
          </a:lstStyle>
          <a:p>
            <a:r>
              <a:rPr lang="en-US"/>
              <a:t>Click to edit Master title style</a:t>
            </a:r>
            <a:endParaRPr lang="en-US" dirty="0"/>
          </a:p>
        </p:txBody>
      </p:sp>
      <p:cxnSp>
        <p:nvCxnSpPr>
          <p:cNvPr id="15" name="Straight Connector 14"/>
          <p:cNvCxnSpPr/>
          <p:nvPr/>
        </p:nvCxnSpPr>
        <p:spPr>
          <a:xfrm>
            <a:off x="353761" y="1649229"/>
            <a:ext cx="11838260" cy="0"/>
          </a:xfrm>
          <a:prstGeom prst="line">
            <a:avLst/>
          </a:prstGeom>
          <a:ln w="1905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Content Placeholder 2"/>
          <p:cNvSpPr>
            <a:spLocks noGrp="1"/>
          </p:cNvSpPr>
          <p:nvPr>
            <p:ph idx="1" hasCustomPrompt="1"/>
          </p:nvPr>
        </p:nvSpPr>
        <p:spPr>
          <a:xfrm>
            <a:off x="7765796" y="1767660"/>
            <a:ext cx="4081357" cy="699501"/>
          </a:xfrm>
          <a:ln>
            <a:solidFill>
              <a:srgbClr val="81B53C"/>
            </a:solidFill>
          </a:ln>
        </p:spPr>
        <p:txBody>
          <a:bodyPr vert="horz" lIns="9144" tIns="0" rIns="0" bIns="0" numCol="1" rtlCol="0">
            <a:noAutofit/>
          </a:bodyPr>
          <a:lstStyle>
            <a:lvl1pPr marL="0" indent="0" algn="r">
              <a:lnSpc>
                <a:spcPct val="100000"/>
              </a:lnSpc>
              <a:spcBef>
                <a:spcPts val="0"/>
              </a:spcBef>
              <a:spcAft>
                <a:spcPts val="0"/>
              </a:spcAft>
              <a:buFont typeface="Arial" panose="020B0604020202020204" pitchFamily="34" charset="0"/>
              <a:buChar char="​"/>
              <a:defRPr lang="en-US" sz="1600" spc="0" dirty="0" smtClean="0">
                <a:solidFill>
                  <a:schemeClr val="tx1"/>
                </a:solidFill>
              </a:defRPr>
            </a:lvl1pPr>
            <a:lvl2pPr marL="0" indent="0">
              <a:buFont typeface="Arial" panose="020B0604020202020204" pitchFamily="34" charset="0"/>
              <a:buChar char="​"/>
              <a:defRPr lang="en-US" dirty="0" smtClean="0">
                <a:solidFill>
                  <a:schemeClr val="accent2"/>
                </a:solidFill>
              </a:defRPr>
            </a:lvl2pPr>
            <a:lvl3pPr marL="0" indent="0">
              <a:buFont typeface="Arial" panose="020B0604020202020204" pitchFamily="34" charset="0"/>
              <a:buChar char="​"/>
              <a:defRPr lang="en-US" sz="2000" dirty="0" smtClean="0">
                <a:solidFill>
                  <a:schemeClr val="accent2"/>
                </a:solidFill>
              </a:defRPr>
            </a:lvl3pPr>
            <a:lvl4pPr marL="0" indent="0">
              <a:buFont typeface="Arial" panose="020B0604020202020204" pitchFamily="34" charset="0"/>
              <a:buChar char="​"/>
              <a:defRPr lang="en-US" sz="2000" dirty="0" smtClean="0">
                <a:solidFill>
                  <a:schemeClr val="accent2"/>
                </a:solidFill>
              </a:defRPr>
            </a:lvl4pPr>
            <a:lvl5pPr marL="0" indent="0">
              <a:buFont typeface="Arial" panose="020B0604020202020204" pitchFamily="34" charset="0"/>
              <a:buChar char="​"/>
              <a:defRPr lang="en-US" sz="2000" dirty="0">
                <a:solidFill>
                  <a:schemeClr val="accent2"/>
                </a:solidFill>
              </a:defRPr>
            </a:lvl5pPr>
          </a:lstStyle>
          <a:p>
            <a:pPr lvl="0"/>
            <a:r>
              <a:rPr lang="en-US" dirty="0"/>
              <a:t>Name of presenter, title and email</a:t>
            </a:r>
          </a:p>
        </p:txBody>
      </p:sp>
      <p:sp>
        <p:nvSpPr>
          <p:cNvPr id="34" name="Content Placeholder 7"/>
          <p:cNvSpPr>
            <a:spLocks noGrp="1"/>
          </p:cNvSpPr>
          <p:nvPr>
            <p:ph sz="quarter" idx="10"/>
          </p:nvPr>
        </p:nvSpPr>
        <p:spPr>
          <a:xfrm>
            <a:off x="338416" y="1769911"/>
            <a:ext cx="7291771" cy="750471"/>
          </a:xfrm>
        </p:spPr>
        <p:txBody>
          <a:bodyPr numCol="1"/>
          <a:lstStyle>
            <a:lvl1pPr>
              <a:spcBef>
                <a:spcPts val="0"/>
              </a:spcBef>
              <a:spcAft>
                <a:spcPts val="0"/>
              </a:spcAft>
              <a:buNone/>
              <a:defRPr sz="2000" spc="0" baseline="0">
                <a:solidFill>
                  <a:srgbClr val="00639C"/>
                </a:solidFill>
              </a:defRPr>
            </a:lvl1pPr>
          </a:lstStyle>
          <a:p>
            <a:pPr lvl="0"/>
            <a:r>
              <a:rPr lang="en-US"/>
              <a:t>Click to edit Master text styles</a:t>
            </a:r>
          </a:p>
        </p:txBody>
      </p:sp>
      <p:sp>
        <p:nvSpPr>
          <p:cNvPr id="7" name="Picture Placeholder 7"/>
          <p:cNvSpPr>
            <a:spLocks noGrp="1"/>
          </p:cNvSpPr>
          <p:nvPr>
            <p:ph type="pic" sz="quarter" idx="17" hasCustomPrompt="1"/>
          </p:nvPr>
        </p:nvSpPr>
        <p:spPr>
          <a:xfrm>
            <a:off x="0" y="2622442"/>
            <a:ext cx="12192000" cy="4253857"/>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51975" y="341125"/>
            <a:ext cx="2313466" cy="1116247"/>
          </a:xfrm>
          <a:prstGeom prst="rect">
            <a:avLst/>
          </a:prstGeom>
        </p:spPr>
      </p:pic>
    </p:spTree>
    <p:extLst/>
  </p:cSld>
  <p:clrMapOvr>
    <a:masterClrMapping/>
  </p:clrMapOvr>
  <p:extLst mod="1">
    <p:ext uri="{DCECCB84-F9BA-43D5-87BE-67443E8EF086}">
      <p15:sldGuideLst xmlns:p15="http://schemas.microsoft.com/office/powerpoint/2012/main">
        <p15:guide id="1" orient="horz" pos="912">
          <p15:clr>
            <a:srgbClr val="FBAE40"/>
          </p15:clr>
        </p15:guide>
        <p15:guide id="2" pos="511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sic 2">
    <p:spTree>
      <p:nvGrpSpPr>
        <p:cNvPr id="1" name=""/>
        <p:cNvGrpSpPr/>
        <p:nvPr/>
      </p:nvGrpSpPr>
      <p:grpSpPr>
        <a:xfrm>
          <a:off x="0" y="0"/>
          <a:ext cx="0" cy="0"/>
          <a:chOff x="0" y="0"/>
          <a:chExt cx="0" cy="0"/>
        </a:xfrm>
      </p:grpSpPr>
      <p:sp>
        <p:nvSpPr>
          <p:cNvPr id="4" name="Title 3"/>
          <p:cNvSpPr>
            <a:spLocks noGrp="1"/>
          </p:cNvSpPr>
          <p:nvPr>
            <p:ph type="title"/>
          </p:nvPr>
        </p:nvSpPr>
        <p:spPr/>
        <p:txBody>
          <a:bodyPr numCol="1"/>
          <a:lstStyle/>
          <a:p>
            <a:r>
              <a:rPr lang="en-US"/>
              <a:t>Click to edit Master title style</a:t>
            </a:r>
          </a:p>
        </p:txBody>
      </p:sp>
      <p:sp>
        <p:nvSpPr>
          <p:cNvPr id="21"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2"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spc="0">
                <a:solidFill>
                  <a:schemeClr val="tx1">
                    <a:tint val="75000"/>
                  </a:schemeClr>
                </a:solidFill>
              </a:defRPr>
            </a:lvl1pPr>
          </a:lstStyle>
          <a:p>
            <a:endParaRPr lang="en-US" dirty="0"/>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8419" y="1599485"/>
            <a:ext cx="5565605" cy="4351339"/>
          </a:xfrm>
        </p:spPr>
        <p:txBody>
          <a:bodyPr numCol="1"/>
          <a:lstStyle>
            <a:lvl1pPr>
              <a:defRPr spc="0" baseline="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55239" y="1599485"/>
            <a:ext cx="5577720" cy="4351339"/>
          </a:xfrm>
        </p:spPr>
        <p:txBody>
          <a:bodyPr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numCol="1"/>
          <a:lstStyle>
            <a:lvl1pPr>
              <a:defRPr spc="0"/>
            </a:lvl1pPr>
          </a:lstStyle>
          <a:p>
            <a:r>
              <a:rPr lang="en-US"/>
              <a:t>Click to edit Master title style</a:t>
            </a:r>
          </a:p>
        </p:txBody>
      </p: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4"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a:solidFill>
                  <a:schemeClr val="tx1">
                    <a:tint val="75000"/>
                  </a:schemeClr>
                </a:solidFill>
              </a:defRPr>
            </a:lvl1pPr>
          </a:lstStyle>
          <a:p>
            <a:endParaRPr lang="en-US"/>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8416" y="1599487"/>
            <a:ext cx="3750016" cy="4622865"/>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36249" y="1599480"/>
            <a:ext cx="3729137" cy="4622864"/>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hasCustomPrompt="1"/>
          </p:nvPr>
        </p:nvSpPr>
        <p:spPr>
          <a:xfrm>
            <a:off x="8092285" y="1599480"/>
            <a:ext cx="3750016" cy="4622864"/>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5" name="Title 4"/>
          <p:cNvSpPr>
            <a:spLocks noGrp="1"/>
          </p:cNvSpPr>
          <p:nvPr>
            <p:ph type="title"/>
          </p:nvPr>
        </p:nvSpPr>
        <p:spPr/>
        <p:txBody>
          <a:bodyPr numCol="1"/>
          <a:lstStyle>
            <a:lvl1pPr>
              <a:defRPr spc="0"/>
            </a:lvl1pPr>
          </a:lstStyle>
          <a:p>
            <a:r>
              <a:rPr lang="en-US"/>
              <a:t>Click to edit Master title style</a:t>
            </a:r>
          </a:p>
        </p:txBody>
      </p:sp>
      <p:sp>
        <p:nvSpPr>
          <p:cNvPr id="6" name="Footer Placeholder 5"/>
          <p:cNvSpPr>
            <a:spLocks noGrp="1"/>
          </p:cNvSpPr>
          <p:nvPr>
            <p:ph type="ftr" sz="quarter" idx="18"/>
          </p:nvPr>
        </p:nvSpPr>
        <p:spPr/>
        <p:txBody>
          <a:bodyPr numCol="1"/>
          <a:lstStyle/>
          <a:p>
            <a:endParaRPr lang="en-US"/>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column">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6" name="Content Placeholder 5"/>
          <p:cNvSpPr>
            <a:spLocks noGrp="1"/>
          </p:cNvSpPr>
          <p:nvPr>
            <p:ph sz="quarter" idx="10" hasCustomPrompt="1"/>
          </p:nvPr>
        </p:nvSpPr>
        <p:spPr>
          <a:xfrm>
            <a:off x="338422"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hasCustomPrompt="1"/>
          </p:nvPr>
        </p:nvSpPr>
        <p:spPr>
          <a:xfrm>
            <a:off x="3272906"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hasCustomPrompt="1"/>
          </p:nvPr>
        </p:nvSpPr>
        <p:spPr>
          <a:xfrm>
            <a:off x="6207378"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3" hasCustomPrompt="1"/>
          </p:nvPr>
        </p:nvSpPr>
        <p:spPr>
          <a:xfrm>
            <a:off x="9141835"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Title 1"/>
          <p:cNvSpPr>
            <a:spLocks noGrp="1"/>
          </p:cNvSpPr>
          <p:nvPr>
            <p:ph type="title"/>
          </p:nvPr>
        </p:nvSpPr>
        <p:spPr/>
        <p:txBody>
          <a:bodyPr numCol="1"/>
          <a:lstStyle/>
          <a:p>
            <a:r>
              <a:rPr lang="en-US"/>
              <a:t>Click to edit Master title style</a:t>
            </a:r>
          </a:p>
        </p:txBody>
      </p:sp>
      <p:sp>
        <p:nvSpPr>
          <p:cNvPr id="4" name="Footer Placeholder 3"/>
          <p:cNvSpPr>
            <a:spLocks noGrp="1"/>
          </p:cNvSpPr>
          <p:nvPr>
            <p:ph type="ftr" sz="quarter" idx="17"/>
          </p:nvPr>
        </p:nvSpPr>
        <p:spPr/>
        <p:txBody>
          <a:bodyPr numCol="1"/>
          <a:lstStyle/>
          <a:p>
            <a:endParaRPr lang="en-US"/>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column gra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8099" y="1599480"/>
            <a:ext cx="5706511" cy="44982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0153" y="1599480"/>
            <a:ext cx="5653419" cy="44982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numCol="1"/>
          <a:lstStyle/>
          <a:p>
            <a:r>
              <a:rPr lang="en-US"/>
              <a:t>Click to edit Master title style</a:t>
            </a:r>
            <a:endParaRPr lang="en-US" dirty="0"/>
          </a:p>
        </p:txBody>
      </p: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5" name="Footer Placeholder 4"/>
          <p:cNvSpPr>
            <a:spLocks noGrp="1"/>
          </p:cNvSpPr>
          <p:nvPr>
            <p:ph type="ftr" sz="quarter" idx="17"/>
          </p:nvPr>
        </p:nvSpPr>
        <p:spPr/>
        <p:txBody>
          <a:bodyPr numCol="1"/>
          <a:lstStyle/>
          <a:p>
            <a:endParaRPr lang="en-US"/>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olumn gra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2976" y="1599480"/>
            <a:ext cx="3744697"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30218" y="1599480"/>
            <a:ext cx="3731724"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hasCustomPrompt="1"/>
          </p:nvPr>
        </p:nvSpPr>
        <p:spPr>
          <a:xfrm>
            <a:off x="8111727" y="1599480"/>
            <a:ext cx="3737432"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18"/>
          </p:nvPr>
        </p:nvSpPr>
        <p:spPr/>
        <p:txBody>
          <a:bodyPr numCol="1"/>
          <a:lstStyle/>
          <a:p>
            <a:endParaRPr lang="en-US"/>
          </a:p>
        </p:txBody>
      </p:sp>
      <p:sp>
        <p:nvSpPr>
          <p:cNvPr id="5" name="Title 4"/>
          <p:cNvSpPr>
            <a:spLocks noGrp="1"/>
          </p:cNvSpPr>
          <p:nvPr>
            <p:ph type="title"/>
          </p:nvPr>
        </p:nvSpPr>
        <p:spPr/>
        <p:txBody>
          <a:bodyPr numCol="1"/>
          <a:lstStyle/>
          <a:p>
            <a:r>
              <a:rPr lang="en-US"/>
              <a:t>Click to edit Master title style</a:t>
            </a: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olumn_titl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8435" y="2480260"/>
            <a:ext cx="3756967" cy="3112047"/>
          </a:xfrm>
        </p:spPr>
        <p:txBody>
          <a:bodyPr lIns="9144" rIns="9144" numCol="1"/>
          <a:lstStyle>
            <a:lvl1pPr>
              <a:defRPr sz="2000"/>
            </a:lvl1pPr>
            <a:lvl2pPr>
              <a:defRPr sz="1900"/>
            </a:lvl2pPr>
            <a:lvl3pPr>
              <a:defRPr sz="1600"/>
            </a:lvl3pPr>
            <a:lvl4pPr>
              <a:defRPr sz="16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02174" y="2480260"/>
            <a:ext cx="3736903" cy="3112047"/>
          </a:xfrm>
        </p:spPr>
        <p:txBody>
          <a:bodyPr lIns="9144" rIns="9144" numCol="1"/>
          <a:lstStyle>
            <a:lvl1pPr>
              <a:defRPr sz="2000"/>
            </a:lvl1pPr>
            <a:lvl2pPr>
              <a:defRPr sz="1900"/>
            </a:lvl2pPr>
            <a:lvl3pPr>
              <a:defRPr sz="1600"/>
            </a:lvl3pPr>
            <a:lvl4pPr>
              <a:defRPr sz="16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4"/>
          <p:cNvSpPr>
            <a:spLocks noGrp="1"/>
          </p:cNvSpPr>
          <p:nvPr>
            <p:ph sz="half" idx="17"/>
          </p:nvPr>
        </p:nvSpPr>
        <p:spPr>
          <a:xfrm>
            <a:off x="8083225" y="2480260"/>
            <a:ext cx="3767129" cy="3112047"/>
          </a:xfrm>
        </p:spPr>
        <p:txBody>
          <a:bodyPr lIns="9144" rIns="9144" numCol="1"/>
          <a:lstStyle>
            <a:lvl1pPr>
              <a:defRPr sz="2000"/>
            </a:lvl1pPr>
            <a:lvl2pPr>
              <a:defRPr sz="1900"/>
            </a:lvl2pPr>
            <a:lvl3pPr>
              <a:defRPr sz="1600"/>
            </a:lvl3pPr>
            <a:lvl4pPr>
              <a:defRPr sz="16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4"/>
          <p:cNvSpPr>
            <a:spLocks noGrp="1"/>
          </p:cNvSpPr>
          <p:nvPr>
            <p:ph type="body" sz="quarter" idx="25"/>
          </p:nvPr>
        </p:nvSpPr>
        <p:spPr>
          <a:xfrm>
            <a:off x="338423" y="1600201"/>
            <a:ext cx="3760239"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a:t>Click to edit Master text styles</a:t>
            </a:r>
          </a:p>
        </p:txBody>
      </p:sp>
      <p:sp>
        <p:nvSpPr>
          <p:cNvPr id="26" name="Text Placeholder 4"/>
          <p:cNvSpPr>
            <a:spLocks noGrp="1"/>
          </p:cNvSpPr>
          <p:nvPr>
            <p:ph type="body" sz="quarter" idx="26"/>
          </p:nvPr>
        </p:nvSpPr>
        <p:spPr>
          <a:xfrm>
            <a:off x="4221891" y="1600201"/>
            <a:ext cx="3732805"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a:t>Click to edit Master text styles</a:t>
            </a:r>
          </a:p>
        </p:txBody>
      </p:sp>
      <p:sp>
        <p:nvSpPr>
          <p:cNvPr id="28" name="Text Placeholder 4"/>
          <p:cNvSpPr>
            <a:spLocks noGrp="1"/>
          </p:cNvSpPr>
          <p:nvPr>
            <p:ph type="body" sz="quarter" idx="27"/>
          </p:nvPr>
        </p:nvSpPr>
        <p:spPr>
          <a:xfrm>
            <a:off x="8106177" y="1600201"/>
            <a:ext cx="3750788"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a:t>Click to edit Master text styles</a:t>
            </a:r>
          </a:p>
        </p:txBody>
      </p:sp>
      <p:sp>
        <p:nvSpPr>
          <p:cNvPr id="6" name="Text Placeholder 5"/>
          <p:cNvSpPr>
            <a:spLocks noGrp="1"/>
          </p:cNvSpPr>
          <p:nvPr>
            <p:ph type="body" sz="quarter" idx="28"/>
          </p:nvPr>
        </p:nvSpPr>
        <p:spPr>
          <a:xfrm>
            <a:off x="8082166" y="5660515"/>
            <a:ext cx="3771399" cy="221599"/>
          </a:xfrm>
        </p:spPr>
        <p:txBody>
          <a:bodyPr wrap="square" lIns="9144" rIns="9144" numCol="1">
            <a:spAutoFit/>
          </a:bodyPr>
          <a:lstStyle>
            <a:lvl1pPr marL="0" indent="0">
              <a:buClr>
                <a:schemeClr val="bg2"/>
              </a:buClr>
              <a:buSzPct val="80000"/>
              <a:buFont typeface="Wingdings" panose="05000000000000000000" pitchFamily="2" charset="2"/>
              <a:buNone/>
              <a:defRPr lang="en-US" sz="1600" b="0" i="0" kern="1200" spc="-31" baseline="0" dirty="0">
                <a:solidFill>
                  <a:srgbClr val="0079A8"/>
                </a:solidFill>
                <a:latin typeface="Open Sans" charset="0"/>
                <a:ea typeface="Open Sans" charset="0"/>
                <a:cs typeface="Open Sans" charset="0"/>
              </a:defRPr>
            </a:lvl1pPr>
          </a:lstStyle>
          <a:p>
            <a:pPr marL="0" lvl="0" indent="0" algn="l" defTabSz="914316" rtl="0" eaLnBrk="1" latinLnBrk="0" hangingPunct="1">
              <a:lnSpc>
                <a:spcPct val="90000"/>
              </a:lnSpc>
              <a:spcBef>
                <a:spcPts val="300"/>
              </a:spcBef>
              <a:spcAft>
                <a:spcPts val="600"/>
              </a:spcAft>
              <a:buClr>
                <a:schemeClr val="bg1">
                  <a:lumMod val="50000"/>
                </a:schemeClr>
              </a:buClr>
              <a:buSzPct val="100000"/>
              <a:buFont typeface="Arial" panose="020B0604020202020204" pitchFamily="34" charset="0"/>
              <a:buNone/>
            </a:pPr>
            <a:r>
              <a:rPr lang="en-US"/>
              <a:t>Click to edit Master text styles</a:t>
            </a:r>
          </a:p>
        </p:txBody>
      </p:sp>
      <p:sp>
        <p:nvSpPr>
          <p:cNvPr id="30" name="Text Placeholder 29"/>
          <p:cNvSpPr>
            <a:spLocks noGrp="1"/>
          </p:cNvSpPr>
          <p:nvPr>
            <p:ph type="body" sz="quarter" idx="32"/>
          </p:nvPr>
        </p:nvSpPr>
        <p:spPr>
          <a:xfrm>
            <a:off x="338437" y="5660511"/>
            <a:ext cx="3731724" cy="246221"/>
          </a:xfrm>
        </p:spPr>
        <p:txBody>
          <a:bodyPr lIns="9144" rIns="9144" numCol="1">
            <a:spAutoFit/>
          </a:bodyPr>
          <a:lstStyle>
            <a:lvl1pPr marL="0" indent="0">
              <a:buNone/>
              <a:defRPr sz="1600">
                <a:solidFill>
                  <a:srgbClr val="0079A8"/>
                </a:solidFill>
              </a:defRPr>
            </a:lvl1pPr>
          </a:lstStyle>
          <a:p>
            <a:pPr lvl="0"/>
            <a:r>
              <a:rPr lang="en-US"/>
              <a:t>Click to edit Master text styles</a:t>
            </a:r>
          </a:p>
        </p:txBody>
      </p:sp>
      <p:sp>
        <p:nvSpPr>
          <p:cNvPr id="33" name="Text Placeholder 29"/>
          <p:cNvSpPr>
            <a:spLocks noGrp="1"/>
          </p:cNvSpPr>
          <p:nvPr>
            <p:ph type="body" sz="quarter" idx="33"/>
          </p:nvPr>
        </p:nvSpPr>
        <p:spPr>
          <a:xfrm>
            <a:off x="4222986" y="5660511"/>
            <a:ext cx="3731724" cy="246221"/>
          </a:xfrm>
        </p:spPr>
        <p:txBody>
          <a:bodyPr lIns="9144" rIns="9144" numCol="1">
            <a:spAutoFit/>
          </a:bodyPr>
          <a:lstStyle>
            <a:lvl1pPr marL="0" indent="0">
              <a:buNone/>
              <a:defRPr sz="1600">
                <a:solidFill>
                  <a:srgbClr val="0079A8"/>
                </a:solidFill>
              </a:defRPr>
            </a:lvl1pPr>
          </a:lstStyle>
          <a:p>
            <a:pPr lvl="0"/>
            <a:r>
              <a:rPr lang="en-US"/>
              <a:t>Click to edit Master text styles</a:t>
            </a:r>
          </a:p>
        </p:txBody>
      </p:sp>
      <p:sp>
        <p:nvSpPr>
          <p:cNvPr id="25" name="Title 24"/>
          <p:cNvSpPr>
            <a:spLocks noGrp="1"/>
          </p:cNvSpPr>
          <p:nvPr>
            <p:ph type="title"/>
          </p:nvPr>
        </p:nvSpPr>
        <p:spPr/>
        <p:txBody>
          <a:bodyPr numCol="1"/>
          <a:lstStyle/>
          <a:p>
            <a:r>
              <a:rPr lang="en-US"/>
              <a:t>Click to edit Master title style</a:t>
            </a:r>
          </a:p>
        </p:txBody>
      </p:sp>
      <p:sp>
        <p:nvSpPr>
          <p:cNvPr id="27"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34"/>
          </p:nvPr>
        </p:nvSpPr>
        <p:spPr/>
        <p:txBody>
          <a:bodyPr numCol="1"/>
          <a:lstStyle/>
          <a:p>
            <a:endParaRPr lang="en-US"/>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lumn photos">
    <p:spTree>
      <p:nvGrpSpPr>
        <p:cNvPr id="1" name=""/>
        <p:cNvGrpSpPr/>
        <p:nvPr/>
      </p:nvGrpSpPr>
      <p:grpSpPr>
        <a:xfrm>
          <a:off x="0" y="0"/>
          <a:ext cx="0" cy="0"/>
          <a:chOff x="0" y="0"/>
          <a:chExt cx="0" cy="0"/>
        </a:xfrm>
      </p:grpSpPr>
      <p:sp>
        <p:nvSpPr>
          <p:cNvPr id="62" name="Picture Placeholder 61"/>
          <p:cNvSpPr>
            <a:spLocks noGrp="1"/>
          </p:cNvSpPr>
          <p:nvPr>
            <p:ph type="pic" sz="quarter" idx="17"/>
          </p:nvPr>
        </p:nvSpPr>
        <p:spPr>
          <a:xfrm>
            <a:off x="336637" y="1597028"/>
            <a:ext cx="3753848" cy="3980821"/>
          </a:xfrm>
        </p:spPr>
        <p:txBody>
          <a:bodyPr numCol="1"/>
          <a:lstStyle/>
          <a:p>
            <a:r>
              <a:rPr lang="en-US"/>
              <a:t>Drag picture to placeholder or click icon to add</a:t>
            </a:r>
            <a:endParaRPr lang="en-US" dirty="0"/>
          </a:p>
        </p:txBody>
      </p:sp>
      <p:sp>
        <p:nvSpPr>
          <p:cNvPr id="63" name="Picture Placeholder 61"/>
          <p:cNvSpPr>
            <a:spLocks noGrp="1"/>
          </p:cNvSpPr>
          <p:nvPr>
            <p:ph type="pic" sz="quarter" idx="18"/>
          </p:nvPr>
        </p:nvSpPr>
        <p:spPr>
          <a:xfrm>
            <a:off x="4230485" y="1597028"/>
            <a:ext cx="3726832" cy="3980821"/>
          </a:xfrm>
        </p:spPr>
        <p:txBody>
          <a:bodyPr numCol="1"/>
          <a:lstStyle/>
          <a:p>
            <a:r>
              <a:rPr lang="en-US"/>
              <a:t>Drag picture to placeholder or click icon to add</a:t>
            </a:r>
          </a:p>
        </p:txBody>
      </p:sp>
      <p:sp>
        <p:nvSpPr>
          <p:cNvPr id="64" name="Picture Placeholder 61"/>
          <p:cNvSpPr>
            <a:spLocks noGrp="1"/>
          </p:cNvSpPr>
          <p:nvPr>
            <p:ph type="pic" sz="quarter" idx="19"/>
          </p:nvPr>
        </p:nvSpPr>
        <p:spPr>
          <a:xfrm>
            <a:off x="8103941" y="1597028"/>
            <a:ext cx="3747231" cy="3980821"/>
          </a:xfrm>
        </p:spPr>
        <p:txBody>
          <a:bodyPr numCol="1"/>
          <a:lstStyle/>
          <a:p>
            <a:r>
              <a:rPr lang="en-US"/>
              <a:t>Drag picture to placeholder or click icon to add</a:t>
            </a:r>
            <a:endParaRPr lang="en-US" dirty="0"/>
          </a:p>
        </p:txBody>
      </p:sp>
      <p:cxnSp>
        <p:nvCxnSpPr>
          <p:cNvPr id="65" name="Straight Connector 64"/>
          <p:cNvCxnSpPr/>
          <p:nvPr userDrawn="1"/>
        </p:nvCxnSpPr>
        <p:spPr>
          <a:xfrm>
            <a:off x="333652" y="5702300"/>
            <a:ext cx="375001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 Placeholder 3"/>
          <p:cNvSpPr>
            <a:spLocks noGrp="1"/>
          </p:cNvSpPr>
          <p:nvPr>
            <p:ph type="body" sz="quarter" idx="28"/>
          </p:nvPr>
        </p:nvSpPr>
        <p:spPr>
          <a:xfrm>
            <a:off x="337307" y="5786205"/>
            <a:ext cx="3750016" cy="502851"/>
          </a:xfrm>
        </p:spPr>
        <p:txBody>
          <a:bodyPr numCol="1"/>
          <a:lstStyle>
            <a:lvl1pPr>
              <a:buNone/>
              <a:defRPr sz="1500" spc="0"/>
            </a:lvl1pPr>
          </a:lstStyle>
          <a:p>
            <a:pPr lvl="0"/>
            <a:r>
              <a:rPr lang="en-US"/>
              <a:t>Click to edit Master text styles</a:t>
            </a:r>
          </a:p>
        </p:txBody>
      </p:sp>
      <p:cxnSp>
        <p:nvCxnSpPr>
          <p:cNvPr id="67" name="Straight Connector 66"/>
          <p:cNvCxnSpPr/>
          <p:nvPr userDrawn="1"/>
        </p:nvCxnSpPr>
        <p:spPr>
          <a:xfrm>
            <a:off x="4230502" y="5702300"/>
            <a:ext cx="3733548"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 Placeholder 3"/>
          <p:cNvSpPr>
            <a:spLocks noGrp="1"/>
          </p:cNvSpPr>
          <p:nvPr>
            <p:ph type="body" sz="quarter" idx="29"/>
          </p:nvPr>
        </p:nvSpPr>
        <p:spPr>
          <a:xfrm>
            <a:off x="4219367" y="5786205"/>
            <a:ext cx="3750016" cy="502851"/>
          </a:xfrm>
        </p:spPr>
        <p:txBody>
          <a:bodyPr numCol="1"/>
          <a:lstStyle>
            <a:lvl1pPr>
              <a:buNone/>
              <a:defRPr sz="1500" spc="0"/>
            </a:lvl1pPr>
          </a:lstStyle>
          <a:p>
            <a:pPr lvl="0"/>
            <a:r>
              <a:rPr lang="en-US"/>
              <a:t>Click to edit Master text styles</a:t>
            </a:r>
          </a:p>
        </p:txBody>
      </p:sp>
      <p:cxnSp>
        <p:nvCxnSpPr>
          <p:cNvPr id="69" name="Straight Connector 68"/>
          <p:cNvCxnSpPr/>
          <p:nvPr userDrawn="1"/>
        </p:nvCxnSpPr>
        <p:spPr>
          <a:xfrm>
            <a:off x="8103931" y="5702300"/>
            <a:ext cx="375001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 Placeholder 3"/>
          <p:cNvSpPr>
            <a:spLocks noGrp="1"/>
          </p:cNvSpPr>
          <p:nvPr>
            <p:ph type="body" sz="quarter" idx="30"/>
          </p:nvPr>
        </p:nvSpPr>
        <p:spPr>
          <a:xfrm>
            <a:off x="8114800" y="5786205"/>
            <a:ext cx="3750016" cy="502851"/>
          </a:xfrm>
        </p:spPr>
        <p:txBody>
          <a:bodyPr numCol="1"/>
          <a:lstStyle>
            <a:lvl1pPr>
              <a:buNone/>
              <a:defRPr sz="1500" spc="0"/>
            </a:lvl1pPr>
          </a:lstStyle>
          <a:p>
            <a:pPr lvl="0"/>
            <a:r>
              <a:rPr lang="en-US"/>
              <a:t>Click to edit Master text styles</a:t>
            </a:r>
          </a:p>
        </p:txBody>
      </p:sp>
      <p:sp>
        <p:nvSpPr>
          <p:cNvPr id="27" name="Text Placeholder 3"/>
          <p:cNvSpPr>
            <a:spLocks noGrp="1"/>
          </p:cNvSpPr>
          <p:nvPr>
            <p:ph type="body" sz="quarter" idx="16"/>
          </p:nvPr>
        </p:nvSpPr>
        <p:spPr>
          <a:xfrm>
            <a:off x="338416" y="1039371"/>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3" name="Title 2"/>
          <p:cNvSpPr>
            <a:spLocks noGrp="1"/>
          </p:cNvSpPr>
          <p:nvPr>
            <p:ph type="title"/>
          </p:nvPr>
        </p:nvSpPr>
        <p:spPr/>
        <p:txBody>
          <a:bodyPr numCol="1"/>
          <a:lstStyle>
            <a:lvl1pPr>
              <a:defRPr spc="0"/>
            </a:lvl1pPr>
          </a:lstStyle>
          <a:p>
            <a:r>
              <a:rPr lang="en-US"/>
              <a:t>Click to edit Master title style</a:t>
            </a:r>
          </a:p>
        </p:txBody>
      </p:sp>
      <p:sp>
        <p:nvSpPr>
          <p:cNvPr id="4" name="Footer Placeholder 3"/>
          <p:cNvSpPr>
            <a:spLocks noGrp="1"/>
          </p:cNvSpPr>
          <p:nvPr>
            <p:ph type="ftr" sz="quarter" idx="31"/>
          </p:nvPr>
        </p:nvSpPr>
        <p:spPr/>
        <p:txBody>
          <a:bodyPr numCol="1"/>
          <a:lstStyle/>
          <a:p>
            <a:endParaRPr lang="en-US"/>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column photos">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p>
            <a:r>
              <a:rPr lang="en-US"/>
              <a:t>Click to edit Master title style</a:t>
            </a:r>
          </a:p>
        </p:txBody>
      </p:sp>
      <p:sp>
        <p:nvSpPr>
          <p:cNvPr id="22" name="Picture Placeholder 4"/>
          <p:cNvSpPr>
            <a:spLocks noGrp="1"/>
          </p:cNvSpPr>
          <p:nvPr>
            <p:ph type="pic" sz="quarter" idx="24"/>
          </p:nvPr>
        </p:nvSpPr>
        <p:spPr>
          <a:xfrm>
            <a:off x="332715"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sp>
        <p:nvSpPr>
          <p:cNvPr id="23" name="Picture Placeholder 4"/>
          <p:cNvSpPr>
            <a:spLocks noGrp="1"/>
          </p:cNvSpPr>
          <p:nvPr>
            <p:ph type="pic" sz="quarter" idx="25"/>
          </p:nvPr>
        </p:nvSpPr>
        <p:spPr>
          <a:xfrm>
            <a:off x="3258074"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p>
        </p:txBody>
      </p:sp>
      <p:sp>
        <p:nvSpPr>
          <p:cNvPr id="24" name="Picture Placeholder 4"/>
          <p:cNvSpPr>
            <a:spLocks noGrp="1"/>
          </p:cNvSpPr>
          <p:nvPr>
            <p:ph type="pic" sz="quarter" idx="26"/>
          </p:nvPr>
        </p:nvSpPr>
        <p:spPr>
          <a:xfrm>
            <a:off x="6183418"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p>
        </p:txBody>
      </p:sp>
      <p:sp>
        <p:nvSpPr>
          <p:cNvPr id="37" name="Picture Placeholder 4"/>
          <p:cNvSpPr>
            <a:spLocks noGrp="1"/>
          </p:cNvSpPr>
          <p:nvPr>
            <p:ph type="pic" sz="quarter" idx="27"/>
          </p:nvPr>
        </p:nvSpPr>
        <p:spPr>
          <a:xfrm>
            <a:off x="9108762"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cxnSp>
        <p:nvCxnSpPr>
          <p:cNvPr id="5" name="Straight Connector 4"/>
          <p:cNvCxnSpPr/>
          <p:nvPr userDrawn="1"/>
        </p:nvCxnSpPr>
        <p:spPr>
          <a:xfrm>
            <a:off x="338422"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3265278"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6189125"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9115653"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28"/>
          </p:nvPr>
        </p:nvSpPr>
        <p:spPr>
          <a:xfrm>
            <a:off x="333474" y="5786205"/>
            <a:ext cx="2721684" cy="502851"/>
          </a:xfrm>
        </p:spPr>
        <p:txBody>
          <a:bodyPr numCol="1"/>
          <a:lstStyle>
            <a:lvl1pPr>
              <a:buNone/>
              <a:defRPr sz="1500"/>
            </a:lvl1pPr>
          </a:lstStyle>
          <a:p>
            <a:pPr lvl="0"/>
            <a:r>
              <a:rPr lang="en-US"/>
              <a:t>Click to edit Master text styles</a:t>
            </a:r>
          </a:p>
        </p:txBody>
      </p:sp>
      <p:sp>
        <p:nvSpPr>
          <p:cNvPr id="77" name="Text Placeholder 3"/>
          <p:cNvSpPr>
            <a:spLocks noGrp="1"/>
          </p:cNvSpPr>
          <p:nvPr>
            <p:ph type="body" sz="quarter" idx="29"/>
          </p:nvPr>
        </p:nvSpPr>
        <p:spPr>
          <a:xfrm>
            <a:off x="3265266" y="5786205"/>
            <a:ext cx="2721684" cy="502851"/>
          </a:xfrm>
        </p:spPr>
        <p:txBody>
          <a:bodyPr numCol="1"/>
          <a:lstStyle>
            <a:lvl1pPr>
              <a:buNone/>
              <a:defRPr sz="1500"/>
            </a:lvl1pPr>
          </a:lstStyle>
          <a:p>
            <a:pPr lvl="0"/>
            <a:r>
              <a:rPr lang="en-US"/>
              <a:t>Click to edit Master text styles</a:t>
            </a:r>
          </a:p>
        </p:txBody>
      </p:sp>
      <p:sp>
        <p:nvSpPr>
          <p:cNvPr id="78" name="Text Placeholder 3"/>
          <p:cNvSpPr>
            <a:spLocks noGrp="1"/>
          </p:cNvSpPr>
          <p:nvPr>
            <p:ph type="body" sz="quarter" idx="30"/>
          </p:nvPr>
        </p:nvSpPr>
        <p:spPr>
          <a:xfrm>
            <a:off x="6192122" y="5786205"/>
            <a:ext cx="2721684" cy="502851"/>
          </a:xfrm>
        </p:spPr>
        <p:txBody>
          <a:bodyPr numCol="1"/>
          <a:lstStyle>
            <a:lvl1pPr>
              <a:buNone/>
              <a:defRPr sz="1500"/>
            </a:lvl1pPr>
          </a:lstStyle>
          <a:p>
            <a:pPr lvl="0"/>
            <a:r>
              <a:rPr lang="en-US"/>
              <a:t>Click to edit Master text styles</a:t>
            </a:r>
          </a:p>
        </p:txBody>
      </p:sp>
      <p:sp>
        <p:nvSpPr>
          <p:cNvPr id="79" name="Text Placeholder 3"/>
          <p:cNvSpPr>
            <a:spLocks noGrp="1"/>
          </p:cNvSpPr>
          <p:nvPr>
            <p:ph type="body" sz="quarter" idx="31"/>
          </p:nvPr>
        </p:nvSpPr>
        <p:spPr>
          <a:xfrm>
            <a:off x="9115643" y="5786205"/>
            <a:ext cx="2721684" cy="502851"/>
          </a:xfrm>
        </p:spPr>
        <p:txBody>
          <a:bodyPr numCol="1"/>
          <a:lstStyle>
            <a:lvl1pPr>
              <a:buNone/>
              <a:defRPr sz="1500"/>
            </a:lvl1pPr>
          </a:lstStyle>
          <a:p>
            <a:pPr lvl="0"/>
            <a:r>
              <a:rPr lang="en-US"/>
              <a:t>Click to edit Master text styles</a:t>
            </a:r>
          </a:p>
        </p:txBody>
      </p:sp>
      <p:sp>
        <p:nvSpPr>
          <p:cNvPr id="3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32"/>
          </p:nvPr>
        </p:nvSpPr>
        <p:spPr/>
        <p:txBody>
          <a:bodyPr numCol="1"/>
          <a:lstStyle/>
          <a:p>
            <a:endParaRPr lang="en-US"/>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column multi">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p>
            <a:r>
              <a:rPr lang="en-US"/>
              <a:t>Click to edit Master title style</a:t>
            </a:r>
            <a:endParaRPr lang="en-US" dirty="0"/>
          </a:p>
        </p:txBody>
      </p:sp>
      <p:sp>
        <p:nvSpPr>
          <p:cNvPr id="6" name="Content Placeholder 5"/>
          <p:cNvSpPr>
            <a:spLocks noGrp="1"/>
          </p:cNvSpPr>
          <p:nvPr>
            <p:ph sz="quarter" idx="10"/>
          </p:nvPr>
        </p:nvSpPr>
        <p:spPr>
          <a:xfrm>
            <a:off x="338422"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1"/>
          </p:nvPr>
        </p:nvSpPr>
        <p:spPr>
          <a:xfrm>
            <a:off x="3272906"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10"/>
          <p:cNvSpPr>
            <a:spLocks noGrp="1"/>
          </p:cNvSpPr>
          <p:nvPr>
            <p:ph sz="quarter" idx="12"/>
          </p:nvPr>
        </p:nvSpPr>
        <p:spPr>
          <a:xfrm>
            <a:off x="6207378"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12"/>
          <p:cNvSpPr>
            <a:spLocks noGrp="1"/>
          </p:cNvSpPr>
          <p:nvPr>
            <p:ph sz="quarter" idx="13"/>
          </p:nvPr>
        </p:nvSpPr>
        <p:spPr>
          <a:xfrm>
            <a:off x="9141835"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Picture Placeholder 4"/>
          <p:cNvSpPr>
            <a:spLocks noGrp="1"/>
          </p:cNvSpPr>
          <p:nvPr>
            <p:ph type="pic" sz="quarter" idx="24"/>
          </p:nvPr>
        </p:nvSpPr>
        <p:spPr>
          <a:xfrm>
            <a:off x="344513" y="1703223"/>
            <a:ext cx="2704280" cy="1695239"/>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sp>
        <p:nvSpPr>
          <p:cNvPr id="23" name="Picture Placeholder 4"/>
          <p:cNvSpPr>
            <a:spLocks noGrp="1"/>
          </p:cNvSpPr>
          <p:nvPr>
            <p:ph type="pic" sz="quarter" idx="25"/>
          </p:nvPr>
        </p:nvSpPr>
        <p:spPr>
          <a:xfrm>
            <a:off x="3267697" y="1703223"/>
            <a:ext cx="2723889" cy="1695239"/>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sp>
        <p:nvSpPr>
          <p:cNvPr id="24" name="Picture Placeholder 4"/>
          <p:cNvSpPr>
            <a:spLocks noGrp="1"/>
          </p:cNvSpPr>
          <p:nvPr>
            <p:ph type="pic" sz="quarter" idx="26"/>
          </p:nvPr>
        </p:nvSpPr>
        <p:spPr>
          <a:xfrm>
            <a:off x="6207032" y="1703223"/>
            <a:ext cx="2706365" cy="1695239"/>
          </a:xfrm>
        </p:spPr>
        <p:txBody>
          <a:bodyPr numCol="1" anchor="ctr"/>
          <a:lstStyle>
            <a:lvl1pPr marL="0" indent="0" algn="ctr">
              <a:buNone/>
              <a:defRPr sz="1900">
                <a:solidFill>
                  <a:schemeClr val="accent2"/>
                </a:solidFill>
              </a:defRPr>
            </a:lvl1pPr>
          </a:lstStyle>
          <a:p>
            <a:r>
              <a:rPr lang="en-US"/>
              <a:t>Drag picture to placeholder or click icon to add</a:t>
            </a:r>
          </a:p>
        </p:txBody>
      </p:sp>
      <p:sp>
        <p:nvSpPr>
          <p:cNvPr id="37" name="Picture Placeholder 4"/>
          <p:cNvSpPr>
            <a:spLocks noGrp="1"/>
          </p:cNvSpPr>
          <p:nvPr>
            <p:ph type="pic" sz="quarter" idx="27"/>
          </p:nvPr>
        </p:nvSpPr>
        <p:spPr>
          <a:xfrm>
            <a:off x="9128877" y="1703223"/>
            <a:ext cx="2724919" cy="1695239"/>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cxnSp>
        <p:nvCxnSpPr>
          <p:cNvPr id="5" name="Straight Connector 4"/>
          <p:cNvCxnSpPr/>
          <p:nvPr userDrawn="1"/>
        </p:nvCxnSpPr>
        <p:spPr>
          <a:xfrm>
            <a:off x="338422"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3265278"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6196941"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9138538"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28"/>
          </p:nvPr>
        </p:nvSpPr>
        <p:spPr/>
        <p:txBody>
          <a:bodyPr numCol="1"/>
          <a:lstStyle/>
          <a:p>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asic">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 tIns="0" rIns="0" bIns="0" numCol="1" rtlCol="0">
            <a:noAutofit/>
          </a:bodyPr>
          <a:lstStyle>
            <a:lvl1pPr marL="0" indent="0">
              <a:buFont typeface="Arial" panose="020B0604020202020204" pitchFamily="34" charset="0"/>
              <a:buNone/>
              <a:defRPr lang="en-US" sz="2800" b="0" i="0" spc="0" dirty="0" smtClean="0">
                <a:solidFill>
                  <a:schemeClr val="tx1"/>
                </a:solidFill>
                <a:latin typeface="Open Sans" charset="0"/>
                <a:ea typeface="Open Sans" charset="0"/>
                <a:cs typeface="Open Sans" charset="0"/>
              </a:defRPr>
            </a:lvl1pPr>
            <a:lvl2pPr>
              <a:defRPr lang="en-US" sz="2800" b="0" i="0" spc="0" dirty="0" smtClean="0">
                <a:solidFill>
                  <a:schemeClr val="tx1"/>
                </a:solidFill>
                <a:latin typeface="Open Sans" charset="0"/>
                <a:ea typeface="Open Sans" charset="0"/>
                <a:cs typeface="Open Sans" charset="0"/>
              </a:defRPr>
            </a:lvl2pPr>
            <a:lvl3pPr>
              <a:defRPr lang="en-US" sz="2000" spc="0" dirty="0" smtClean="0">
                <a:solidFill>
                  <a:schemeClr val="tx1"/>
                </a:solidFill>
              </a:defRPr>
            </a:lvl3pPr>
            <a:lvl4pPr>
              <a:defRPr lang="en-US" sz="1800" spc="0" dirty="0" smtClean="0">
                <a:solidFill>
                  <a:schemeClr val="tx1"/>
                </a:solidFill>
              </a:defRPr>
            </a:lvl4pPr>
            <a:lvl5pPr>
              <a:defRPr lang="en-US" sz="1400" spc="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quarter" idx="16"/>
          </p:nvPr>
        </p:nvSpPr>
        <p:spPr>
          <a:xfrm>
            <a:off x="338416" y="1021083"/>
            <a:ext cx="11487856" cy="369332"/>
          </a:xfrm>
        </p:spPr>
        <p:txBody>
          <a:bodyPr lIns="9144" tIns="0" rIns="0" bIns="0" numCol="1">
            <a:spAutoFit/>
          </a:bodyPr>
          <a:lstStyle>
            <a:lvl1pPr marL="0" indent="0" algn="ctr">
              <a:buNone/>
              <a:defRPr sz="2400" i="0" spc="0" baseline="0">
                <a:solidFill>
                  <a:schemeClr val="accent2"/>
                </a:solidFill>
              </a:defRPr>
            </a:lvl1pPr>
          </a:lstStyle>
          <a:p>
            <a:pPr lvl="0"/>
            <a:r>
              <a:rPr lang="en-US"/>
              <a:t>Click to edit Master text styles</a:t>
            </a:r>
          </a:p>
        </p:txBody>
      </p:sp>
      <p:sp>
        <p:nvSpPr>
          <p:cNvPr id="4" name="Title 3"/>
          <p:cNvSpPr>
            <a:spLocks noGrp="1"/>
          </p:cNvSpPr>
          <p:nvPr>
            <p:ph type="title"/>
          </p:nvPr>
        </p:nvSpPr>
        <p:spPr/>
        <p:txBody>
          <a:bodyPr numCol="1"/>
          <a:lstStyle>
            <a:lvl1pPr>
              <a:defRPr spc="0"/>
            </a:lvl1pPr>
          </a:lstStyle>
          <a:p>
            <a:r>
              <a:rPr lang="en-US"/>
              <a:t>Click to edit Master title style</a:t>
            </a:r>
            <a:endParaRPr lang="en-US" dirty="0"/>
          </a:p>
        </p:txBody>
      </p:sp>
      <p:sp>
        <p:nvSpPr>
          <p:cNvPr id="19"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spc="0">
                <a:solidFill>
                  <a:schemeClr val="tx1">
                    <a:tint val="75000"/>
                  </a:schemeClr>
                </a:solidFill>
              </a:defRPr>
            </a:lvl1pPr>
          </a:lstStyle>
          <a:p>
            <a:endParaRPr lang="en-US"/>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plit_4-column">
    <p:bg>
      <p:bgPr>
        <a:solidFill>
          <a:srgbClr val="006EB9"/>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29" hasCustomPrompt="1"/>
          </p:nvPr>
        </p:nvSpPr>
        <p:spPr>
          <a:xfrm>
            <a:off x="338438"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4" name="Text Placeholder 6"/>
          <p:cNvSpPr>
            <a:spLocks noGrp="1"/>
          </p:cNvSpPr>
          <p:nvPr>
            <p:ph type="body" sz="quarter" idx="30" hasCustomPrompt="1"/>
          </p:nvPr>
        </p:nvSpPr>
        <p:spPr>
          <a:xfrm>
            <a:off x="9144814"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5" name="Text Placeholder 6"/>
          <p:cNvSpPr>
            <a:spLocks noGrp="1"/>
          </p:cNvSpPr>
          <p:nvPr>
            <p:ph type="body" sz="quarter" idx="31" hasCustomPrompt="1"/>
          </p:nvPr>
        </p:nvSpPr>
        <p:spPr>
          <a:xfrm>
            <a:off x="6209357"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6" name="Text Placeholder 6"/>
          <p:cNvSpPr>
            <a:spLocks noGrp="1"/>
          </p:cNvSpPr>
          <p:nvPr>
            <p:ph type="body" sz="quarter" idx="32" hasCustomPrompt="1"/>
          </p:nvPr>
        </p:nvSpPr>
        <p:spPr>
          <a:xfrm>
            <a:off x="3273882"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50" name="Rectangle 1"/>
          <p:cNvSpPr/>
          <p:nvPr userDrawn="1"/>
        </p:nvSpPr>
        <p:spPr>
          <a:xfrm>
            <a:off x="3" y="3810000"/>
            <a:ext cx="12192127" cy="3048000"/>
          </a:xfrm>
          <a:custGeom>
            <a:avLst/>
            <a:gdLst/>
            <a:ahLst/>
            <a:cxnLst/>
            <a:rect l="l" t="t" r="r" b="b"/>
            <a:pathLst>
              <a:path w="8653190" h="3784541">
                <a:moveTo>
                  <a:pt x="0" y="0"/>
                </a:moveTo>
                <a:lnTo>
                  <a:pt x="8653189" y="0"/>
                </a:lnTo>
                <a:lnTo>
                  <a:pt x="8653189" y="0"/>
                </a:lnTo>
                <a:lnTo>
                  <a:pt x="8653190" y="0"/>
                </a:lnTo>
                <a:lnTo>
                  <a:pt x="8653189" y="5"/>
                </a:lnTo>
                <a:lnTo>
                  <a:pt x="8653189" y="3784541"/>
                </a:lnTo>
                <a:lnTo>
                  <a:pt x="7872319" y="3784541"/>
                </a:lnTo>
                <a:lnTo>
                  <a:pt x="3461283" y="3784541"/>
                </a:lnTo>
                <a:lnTo>
                  <a:pt x="2665951" y="3784541"/>
                </a:lnTo>
                <a:lnTo>
                  <a:pt x="1149097" y="3784541"/>
                </a:lnTo>
                <a:lnTo>
                  <a:pt x="0" y="378454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algn="ctr"/>
            <a:endParaRPr lang="en-US" sz="1900" dirty="0">
              <a:latin typeface="Arial Unicode MS" panose="020B0604020202020204" pitchFamily="34" charset="-128"/>
            </a:endParaRPr>
          </a:p>
        </p:txBody>
      </p:sp>
      <p:sp>
        <p:nvSpPr>
          <p:cNvPr id="51" name="Text Placeholder 17"/>
          <p:cNvSpPr>
            <a:spLocks noGrp="1"/>
          </p:cNvSpPr>
          <p:nvPr>
            <p:ph type="body" sz="quarter" idx="13"/>
          </p:nvPr>
        </p:nvSpPr>
        <p:spPr>
          <a:xfrm>
            <a:off x="338422"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56" name="Text Placeholder 17"/>
          <p:cNvSpPr>
            <a:spLocks noGrp="1"/>
          </p:cNvSpPr>
          <p:nvPr>
            <p:ph type="body" sz="quarter" idx="18"/>
          </p:nvPr>
        </p:nvSpPr>
        <p:spPr>
          <a:xfrm>
            <a:off x="3271403" y="3969097"/>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a:t>Click to edit Master text styles</a:t>
            </a:r>
          </a:p>
          <a:p>
            <a:pPr lvl="1"/>
            <a:r>
              <a:rPr lang="en-US"/>
              <a:t>Second level</a:t>
            </a:r>
          </a:p>
          <a:p>
            <a:pPr lvl="2"/>
            <a:r>
              <a:rPr lang="en-US"/>
              <a:t>Third level</a:t>
            </a:r>
          </a:p>
        </p:txBody>
      </p:sp>
      <p:sp>
        <p:nvSpPr>
          <p:cNvPr id="57" name="Text Placeholder 17"/>
          <p:cNvSpPr>
            <a:spLocks noGrp="1"/>
          </p:cNvSpPr>
          <p:nvPr>
            <p:ph type="body" sz="quarter" idx="19"/>
          </p:nvPr>
        </p:nvSpPr>
        <p:spPr>
          <a:xfrm>
            <a:off x="6204378" y="3968751"/>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a:t>Click to edit Master text styles</a:t>
            </a:r>
          </a:p>
          <a:p>
            <a:pPr lvl="1"/>
            <a:r>
              <a:rPr lang="en-US"/>
              <a:t>Second level</a:t>
            </a:r>
          </a:p>
          <a:p>
            <a:pPr lvl="2"/>
            <a:r>
              <a:rPr lang="en-US"/>
              <a:t>Third level</a:t>
            </a:r>
          </a:p>
        </p:txBody>
      </p:sp>
      <p:sp>
        <p:nvSpPr>
          <p:cNvPr id="58" name="Text Placeholder 17"/>
          <p:cNvSpPr>
            <a:spLocks noGrp="1"/>
          </p:cNvSpPr>
          <p:nvPr>
            <p:ph type="body" sz="quarter" idx="20"/>
          </p:nvPr>
        </p:nvSpPr>
        <p:spPr>
          <a:xfrm>
            <a:off x="9137353" y="3974592"/>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a:t>Click to edit Master text styles</a:t>
            </a:r>
          </a:p>
          <a:p>
            <a:pPr lvl="1"/>
            <a:r>
              <a:rPr lang="en-US"/>
              <a:t>Second level</a:t>
            </a:r>
          </a:p>
          <a:p>
            <a:pPr lvl="2"/>
            <a:r>
              <a:rPr lang="en-US"/>
              <a:t>Third level</a:t>
            </a:r>
          </a:p>
        </p:txBody>
      </p:sp>
      <p:sp>
        <p:nvSpPr>
          <p:cNvPr id="59" name="Text Placeholder 17"/>
          <p:cNvSpPr>
            <a:spLocks noGrp="1"/>
          </p:cNvSpPr>
          <p:nvPr>
            <p:ph type="body" sz="quarter" idx="21"/>
          </p:nvPr>
        </p:nvSpPr>
        <p:spPr>
          <a:xfrm>
            <a:off x="3271403"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0" name="Text Placeholder 17"/>
          <p:cNvSpPr>
            <a:spLocks noGrp="1"/>
          </p:cNvSpPr>
          <p:nvPr>
            <p:ph type="body" sz="quarter" idx="22"/>
          </p:nvPr>
        </p:nvSpPr>
        <p:spPr>
          <a:xfrm>
            <a:off x="6204378"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1" name="Text Placeholder 17"/>
          <p:cNvSpPr>
            <a:spLocks noGrp="1"/>
          </p:cNvSpPr>
          <p:nvPr>
            <p:ph type="body" sz="quarter" idx="23"/>
          </p:nvPr>
        </p:nvSpPr>
        <p:spPr>
          <a:xfrm>
            <a:off x="9137353"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2" name="Picture Placeholder 4"/>
          <p:cNvSpPr>
            <a:spLocks noGrp="1"/>
          </p:cNvSpPr>
          <p:nvPr>
            <p:ph type="pic" sz="quarter" idx="24"/>
          </p:nvPr>
        </p:nvSpPr>
        <p:spPr>
          <a:xfrm>
            <a:off x="338422"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endParaRPr lang="en-US" dirty="0"/>
          </a:p>
        </p:txBody>
      </p:sp>
      <p:sp>
        <p:nvSpPr>
          <p:cNvPr id="63" name="Picture Placeholder 4"/>
          <p:cNvSpPr>
            <a:spLocks noGrp="1"/>
          </p:cNvSpPr>
          <p:nvPr>
            <p:ph type="pic" sz="quarter" idx="25"/>
          </p:nvPr>
        </p:nvSpPr>
        <p:spPr>
          <a:xfrm>
            <a:off x="3271403"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p>
        </p:txBody>
      </p:sp>
      <p:sp>
        <p:nvSpPr>
          <p:cNvPr id="64" name="Picture Placeholder 4"/>
          <p:cNvSpPr>
            <a:spLocks noGrp="1"/>
          </p:cNvSpPr>
          <p:nvPr>
            <p:ph type="pic" sz="quarter" idx="26"/>
          </p:nvPr>
        </p:nvSpPr>
        <p:spPr>
          <a:xfrm>
            <a:off x="6204378"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p>
        </p:txBody>
      </p:sp>
      <p:sp>
        <p:nvSpPr>
          <p:cNvPr id="65" name="Picture Placeholder 4"/>
          <p:cNvSpPr>
            <a:spLocks noGrp="1"/>
          </p:cNvSpPr>
          <p:nvPr>
            <p:ph type="pic" sz="quarter" idx="27"/>
          </p:nvPr>
        </p:nvSpPr>
        <p:spPr>
          <a:xfrm>
            <a:off x="9137353"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endParaRPr lang="en-US" dirty="0"/>
          </a:p>
        </p:txBody>
      </p:sp>
      <p:sp>
        <p:nvSpPr>
          <p:cNvPr id="4" name="Text Placeholder 3"/>
          <p:cNvSpPr>
            <a:spLocks noGrp="1"/>
          </p:cNvSpPr>
          <p:nvPr>
            <p:ph type="body" sz="quarter" idx="28"/>
          </p:nvPr>
        </p:nvSpPr>
        <p:spPr>
          <a:xfrm>
            <a:off x="338422" y="3968751"/>
            <a:ext cx="2716476" cy="2221992"/>
          </a:xfrm>
        </p:spPr>
        <p:txBody>
          <a:bodyPr lIns="9144" numCol="1"/>
          <a:lstStyle>
            <a:lvl1pPr>
              <a:defRPr sz="1900" spc="0"/>
            </a:lvl1pPr>
            <a:lvl2pPr>
              <a:defRPr sz="1600" spc="0"/>
            </a:lvl2pPr>
            <a:lvl3pPr marL="228580" indent="-6351">
              <a:buNone/>
              <a:defRPr sz="1500" spc="0" baseline="0">
                <a:solidFill>
                  <a:srgbClr val="0079A8"/>
                </a:solidFill>
              </a:defRPr>
            </a:lvl3pPr>
            <a:lvl4pPr marL="228580" indent="-1588">
              <a:buNone/>
              <a:defRPr lang="en-US" sz="1900" kern="1200" spc="-51" baseline="0" dirty="0" smtClean="0">
                <a:solidFill>
                  <a:schemeClr val="tx2"/>
                </a:solidFill>
                <a:latin typeface="+mn-lt"/>
                <a:ea typeface="+mn-ea"/>
                <a:cs typeface="+mn-cs"/>
              </a:defRPr>
            </a:lvl4pPr>
          </a:lstStyle>
          <a:p>
            <a:pPr lvl="0"/>
            <a:r>
              <a:rPr lang="en-US"/>
              <a:t>Click to edit Master text styles</a:t>
            </a:r>
          </a:p>
          <a:p>
            <a:pPr lvl="1"/>
            <a:r>
              <a:rPr lang="en-US"/>
              <a:t>Second level</a:t>
            </a:r>
          </a:p>
          <a:p>
            <a:pPr lvl="2"/>
            <a:r>
              <a:rPr lang="en-US"/>
              <a:t>Third level</a:t>
            </a:r>
          </a:p>
        </p:txBody>
      </p:sp>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lvl1pPr>
              <a:defRPr spc="0">
                <a:solidFill>
                  <a:schemeClr val="bg1"/>
                </a:solidFill>
              </a:defRPr>
            </a:lvl1pPr>
          </a:lstStyle>
          <a:p>
            <a:r>
              <a:rPr lang="en-US"/>
              <a:t>Click to edit Master title style</a:t>
            </a:r>
          </a:p>
        </p:txBody>
      </p:sp>
      <p:sp>
        <p:nvSpPr>
          <p:cNvPr id="5" name="Footer Placeholder 4"/>
          <p:cNvSpPr>
            <a:spLocks noGrp="1"/>
          </p:cNvSpPr>
          <p:nvPr>
            <p:ph type="ftr" sz="quarter" idx="33"/>
          </p:nvPr>
        </p:nvSpPr>
        <p:spPr/>
        <p:txBody>
          <a:bodyPr numCol="1"/>
          <a:lstStyle/>
          <a:p>
            <a:endParaRPr lang="en-US"/>
          </a:p>
        </p:txBody>
      </p:sp>
      <p:pic>
        <p:nvPicPr>
          <p:cNvPr id="37" name="Picture 3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348187" y="6264079"/>
            <a:ext cx="402278" cy="429863"/>
          </a:xfrm>
          <a:prstGeom prst="rect">
            <a:avLst/>
          </a:prstGeom>
        </p:spPr>
      </p:pic>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6" name="Freeform 321"/>
          <p:cNvSpPr>
            <a:spLocks/>
          </p:cNvSpPr>
          <p:nvPr userDrawn="1"/>
        </p:nvSpPr>
        <p:spPr bwMode="auto">
          <a:xfrm rot="730076">
            <a:off x="5527501" y="3337903"/>
            <a:ext cx="480483"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 name="Freeform 322"/>
          <p:cNvSpPr>
            <a:spLocks/>
          </p:cNvSpPr>
          <p:nvPr userDrawn="1"/>
        </p:nvSpPr>
        <p:spPr bwMode="auto">
          <a:xfrm rot="926903">
            <a:off x="5540218" y="3356948"/>
            <a:ext cx="120649"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1652181647 w 10000"/>
              <a:gd name="T25" fmla="*/ 2147483646 h 10437"/>
              <a:gd name="T26" fmla="*/ 1101414143 w 10000"/>
              <a:gd name="T27" fmla="*/ 2147483646 h 10437"/>
              <a:gd name="T28" fmla="*/ 680164610 w 10000"/>
              <a:gd name="T29" fmla="*/ 2147483646 h 10437"/>
              <a:gd name="T30" fmla="*/ 1101414143 w 10000"/>
              <a:gd name="T31" fmla="*/ 2147483646 h 10437"/>
              <a:gd name="T32" fmla="*/ 1101414143 w 10000"/>
              <a:gd name="T33" fmla="*/ 2147483646 h 10437"/>
              <a:gd name="T34" fmla="*/ 126118672 w 10000"/>
              <a:gd name="T35" fmla="*/ 2147483646 h 10437"/>
              <a:gd name="T36" fmla="*/ 0 w 10000"/>
              <a:gd name="T37" fmla="*/ 2147483646 h 10437"/>
              <a:gd name="T38" fmla="*/ 357975358 w 10000"/>
              <a:gd name="T39" fmla="*/ 2147483646 h 10437"/>
              <a:gd name="T40" fmla="*/ 1101414143 w 10000"/>
              <a:gd name="T41" fmla="*/ 2147483646 h 10437"/>
              <a:gd name="T42" fmla="*/ 623990471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 name="Freeform 341"/>
          <p:cNvSpPr>
            <a:spLocks/>
          </p:cNvSpPr>
          <p:nvPr userDrawn="1"/>
        </p:nvSpPr>
        <p:spPr bwMode="auto">
          <a:xfrm>
            <a:off x="6247167" y="3231533"/>
            <a:ext cx="254000" cy="84139"/>
          </a:xfrm>
          <a:custGeom>
            <a:avLst/>
            <a:gdLst>
              <a:gd name="T0" fmla="*/ 2147483646 w 10000"/>
              <a:gd name="T1" fmla="*/ 1938151997 h 10000"/>
              <a:gd name="T2" fmla="*/ 2147483646 w 10000"/>
              <a:gd name="T3" fmla="*/ 1291877393 h 10000"/>
              <a:gd name="T4" fmla="*/ 2147483646 w 10000"/>
              <a:gd name="T5" fmla="*/ 1291877393 h 10000"/>
              <a:gd name="T6" fmla="*/ 2147483646 w 10000"/>
              <a:gd name="T7" fmla="*/ 645938692 h 10000"/>
              <a:gd name="T8" fmla="*/ 2147483646 w 10000"/>
              <a:gd name="T9" fmla="*/ 322947012 h 10000"/>
              <a:gd name="T10" fmla="*/ 2147483646 w 10000"/>
              <a:gd name="T11" fmla="*/ 322947012 h 10000"/>
              <a:gd name="T12" fmla="*/ 2147483646 w 10000"/>
              <a:gd name="T13" fmla="*/ 0 h 10000"/>
              <a:gd name="T14" fmla="*/ 2147483646 w 10000"/>
              <a:gd name="T15" fmla="*/ 322947012 h 10000"/>
              <a:gd name="T16" fmla="*/ 2147483646 w 10000"/>
              <a:gd name="T17" fmla="*/ 322947012 h 10000"/>
              <a:gd name="T18" fmla="*/ 2147483646 w 10000"/>
              <a:gd name="T19" fmla="*/ 645938692 h 10000"/>
              <a:gd name="T20" fmla="*/ 2147483646 w 10000"/>
              <a:gd name="T21" fmla="*/ 968885712 h 10000"/>
              <a:gd name="T22" fmla="*/ 2147483646 w 10000"/>
              <a:gd name="T23" fmla="*/ 1614824337 h 10000"/>
              <a:gd name="T24" fmla="*/ 2147483646 w 10000"/>
              <a:gd name="T25" fmla="*/ 1938151997 h 10000"/>
              <a:gd name="T26" fmla="*/ 2147483646 w 10000"/>
              <a:gd name="T27" fmla="*/ 1938151997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1938151997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 name="Freeform 342"/>
          <p:cNvSpPr>
            <a:spLocks/>
          </p:cNvSpPr>
          <p:nvPr userDrawn="1"/>
        </p:nvSpPr>
        <p:spPr bwMode="auto">
          <a:xfrm rot="471028">
            <a:off x="5811133" y="3126755"/>
            <a:ext cx="4064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 name="Freeform 343"/>
          <p:cNvSpPr>
            <a:spLocks/>
          </p:cNvSpPr>
          <p:nvPr userDrawn="1"/>
        </p:nvSpPr>
        <p:spPr bwMode="auto">
          <a:xfrm>
            <a:off x="6156149" y="3302968"/>
            <a:ext cx="414867"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 name="Freeform 344"/>
          <p:cNvSpPr>
            <a:spLocks/>
          </p:cNvSpPr>
          <p:nvPr userDrawn="1"/>
        </p:nvSpPr>
        <p:spPr bwMode="auto">
          <a:xfrm>
            <a:off x="6145575" y="2994995"/>
            <a:ext cx="266700"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 name="Freeform 345"/>
          <p:cNvSpPr>
            <a:spLocks/>
          </p:cNvSpPr>
          <p:nvPr userDrawn="1"/>
        </p:nvSpPr>
        <p:spPr bwMode="auto">
          <a:xfrm>
            <a:off x="6111700" y="3055319"/>
            <a:ext cx="1016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 name="Freeform 346"/>
          <p:cNvSpPr>
            <a:spLocks/>
          </p:cNvSpPr>
          <p:nvPr userDrawn="1"/>
        </p:nvSpPr>
        <p:spPr bwMode="auto">
          <a:xfrm rot="-633815">
            <a:off x="6619701" y="3488717"/>
            <a:ext cx="211667"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 name="Freeform 351"/>
          <p:cNvSpPr>
            <a:spLocks/>
          </p:cNvSpPr>
          <p:nvPr userDrawn="1"/>
        </p:nvSpPr>
        <p:spPr bwMode="auto">
          <a:xfrm>
            <a:off x="6607018" y="3234709"/>
            <a:ext cx="273049"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14773608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 name="Freeform 353"/>
          <p:cNvSpPr>
            <a:spLocks/>
          </p:cNvSpPr>
          <p:nvPr userDrawn="1"/>
        </p:nvSpPr>
        <p:spPr bwMode="auto">
          <a:xfrm>
            <a:off x="6331833" y="3156927"/>
            <a:ext cx="211667" cy="82551"/>
          </a:xfrm>
          <a:custGeom>
            <a:avLst/>
            <a:gdLst>
              <a:gd name="T0" fmla="*/ 2147483646 w 10569"/>
              <a:gd name="T1" fmla="*/ 1784266055 h 10092"/>
              <a:gd name="T2" fmla="*/ 2147483646 w 10569"/>
              <a:gd name="T3" fmla="*/ 1003710399 h 10092"/>
              <a:gd name="T4" fmla="*/ 2147483646 w 10569"/>
              <a:gd name="T5" fmla="*/ 502000758 h 10092"/>
              <a:gd name="T6" fmla="*/ 2147483646 w 10569"/>
              <a:gd name="T7" fmla="*/ 0 h 10092"/>
              <a:gd name="T8" fmla="*/ 2147483646 w 10569"/>
              <a:gd name="T9" fmla="*/ 250834547 h 10092"/>
              <a:gd name="T10" fmla="*/ 2147483646 w 10569"/>
              <a:gd name="T11" fmla="*/ 0 h 10092"/>
              <a:gd name="T12" fmla="*/ 2147483646 w 10569"/>
              <a:gd name="T13" fmla="*/ 250834547 h 10092"/>
              <a:gd name="T14" fmla="*/ 2147483646 w 10569"/>
              <a:gd name="T15" fmla="*/ 502000758 h 10092"/>
              <a:gd name="T16" fmla="*/ 2147483646 w 10569"/>
              <a:gd name="T17" fmla="*/ 752875852 h 10092"/>
              <a:gd name="T18" fmla="*/ 126895188 w 10569"/>
              <a:gd name="T19" fmla="*/ 1003710399 h 10092"/>
              <a:gd name="T20" fmla="*/ 2147483646 w 10569"/>
              <a:gd name="T21" fmla="*/ 1342794782 h 10092"/>
              <a:gd name="T22" fmla="*/ 2147483646 w 10569"/>
              <a:gd name="T23" fmla="*/ 1800525632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6" name="Freeform 354"/>
          <p:cNvSpPr>
            <a:spLocks/>
          </p:cNvSpPr>
          <p:nvPr userDrawn="1"/>
        </p:nvSpPr>
        <p:spPr bwMode="auto">
          <a:xfrm>
            <a:off x="6482134" y="3242649"/>
            <a:ext cx="184151" cy="95251"/>
          </a:xfrm>
          <a:custGeom>
            <a:avLst/>
            <a:gdLst>
              <a:gd name="T0" fmla="*/ 2147483646 w 9980"/>
              <a:gd name="T1" fmla="*/ 0 h 10000"/>
              <a:gd name="T2" fmla="*/ 2147483646 w 9980"/>
              <a:gd name="T3" fmla="*/ 1146309471 h 10000"/>
              <a:gd name="T4" fmla="*/ 2147483646 w 9980"/>
              <a:gd name="T5" fmla="*/ 1665489132 h 10000"/>
              <a:gd name="T6" fmla="*/ 2147483646 w 9980"/>
              <a:gd name="T7" fmla="*/ 2147483646 h 10000"/>
              <a:gd name="T8" fmla="*/ 2147483646 w 9980"/>
              <a:gd name="T9" fmla="*/ 1996026625 h 10000"/>
              <a:gd name="T10" fmla="*/ 2147483646 w 9980"/>
              <a:gd name="T11" fmla="*/ 1665489132 h 10000"/>
              <a:gd name="T12" fmla="*/ 2147483646 w 9980"/>
              <a:gd name="T13" fmla="*/ 2147483646 h 10000"/>
              <a:gd name="T14" fmla="*/ 579158307 w 9980"/>
              <a:gd name="T15" fmla="*/ 2147483646 h 10000"/>
              <a:gd name="T16" fmla="*/ 155334902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1146309471 h 10000"/>
              <a:gd name="T36" fmla="*/ 2147483646 w 9980"/>
              <a:gd name="T37" fmla="*/ 94320627 h 10000"/>
              <a:gd name="T38" fmla="*/ 2147483646 w 9980"/>
              <a:gd name="T39" fmla="*/ 250572289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 name="Freeform 355"/>
          <p:cNvSpPr>
            <a:spLocks/>
          </p:cNvSpPr>
          <p:nvPr userDrawn="1"/>
        </p:nvSpPr>
        <p:spPr bwMode="auto">
          <a:xfrm>
            <a:off x="6488467" y="3202961"/>
            <a:ext cx="177800" cy="69851"/>
          </a:xfrm>
          <a:custGeom>
            <a:avLst/>
            <a:gdLst>
              <a:gd name="T0" fmla="*/ 2147483646 w 10000"/>
              <a:gd name="T1" fmla="*/ 85299240 h 9595"/>
              <a:gd name="T2" fmla="*/ 2147483646 w 10000"/>
              <a:gd name="T3" fmla="*/ 13576773 h 9595"/>
              <a:gd name="T4" fmla="*/ 2147483646 w 10000"/>
              <a:gd name="T5" fmla="*/ 14455609 h 9595"/>
              <a:gd name="T6" fmla="*/ 2147483646 w 10000"/>
              <a:gd name="T7" fmla="*/ 85299240 h 9595"/>
              <a:gd name="T8" fmla="*/ 2147483646 w 10000"/>
              <a:gd name="T9" fmla="*/ 409818380 h 9595"/>
              <a:gd name="T10" fmla="*/ 0 w 10000"/>
              <a:gd name="T11" fmla="*/ 734500748 h 9595"/>
              <a:gd name="T12" fmla="*/ 2147483646 w 10000"/>
              <a:gd name="T13" fmla="*/ 1059017558 h 9595"/>
              <a:gd name="T14" fmla="*/ 2147483646 w 10000"/>
              <a:gd name="T15" fmla="*/ 1253991381 h 9595"/>
              <a:gd name="T16" fmla="*/ 2147483646 w 10000"/>
              <a:gd name="T17" fmla="*/ 1401365760 h 9595"/>
              <a:gd name="T18" fmla="*/ 2147483646 w 10000"/>
              <a:gd name="T19" fmla="*/ 1206535080 h 9595"/>
              <a:gd name="T20" fmla="*/ 2147483646 w 10000"/>
              <a:gd name="T21" fmla="*/ 1117738892 h 9595"/>
              <a:gd name="T22" fmla="*/ 2147483646 w 10000"/>
              <a:gd name="T23" fmla="*/ 800069697 h 9595"/>
              <a:gd name="T24" fmla="*/ 2147483646 w 10000"/>
              <a:gd name="T25" fmla="*/ 865641717 h 9595"/>
              <a:gd name="T26" fmla="*/ 2147483646 w 10000"/>
              <a:gd name="T27" fmla="*/ 726322096 h 9595"/>
              <a:gd name="T28" fmla="*/ 2147483646 w 10000"/>
              <a:gd name="T29" fmla="*/ 572221676 h 9595"/>
              <a:gd name="T30" fmla="*/ 2147483646 w 10000"/>
              <a:gd name="T31" fmla="*/ 314602478 h 9595"/>
              <a:gd name="T32" fmla="*/ 2147483646 w 10000"/>
              <a:gd name="T33" fmla="*/ 177307990 h 9595"/>
              <a:gd name="T34" fmla="*/ 2147483646 w 10000"/>
              <a:gd name="T35" fmla="*/ 85299240 h 9595"/>
              <a:gd name="T36" fmla="*/ 2147483646 w 10000"/>
              <a:gd name="T37" fmla="*/ 85299240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 name="Freeform 356"/>
          <p:cNvSpPr>
            <a:spLocks/>
          </p:cNvSpPr>
          <p:nvPr userDrawn="1"/>
        </p:nvSpPr>
        <p:spPr bwMode="auto">
          <a:xfrm>
            <a:off x="6687433" y="3383931"/>
            <a:ext cx="243416"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 name="Freeform 361"/>
          <p:cNvSpPr>
            <a:spLocks/>
          </p:cNvSpPr>
          <p:nvPr userDrawn="1"/>
        </p:nvSpPr>
        <p:spPr bwMode="auto">
          <a:xfrm>
            <a:off x="6145567" y="3269631"/>
            <a:ext cx="152400" cy="65088"/>
          </a:xfrm>
          <a:custGeom>
            <a:avLst/>
            <a:gdLst>
              <a:gd name="T0" fmla="*/ 2147483646 w 10000"/>
              <a:gd name="T1" fmla="*/ 117523815 h 11466"/>
              <a:gd name="T2" fmla="*/ 2147483646 w 10000"/>
              <a:gd name="T3" fmla="*/ 75272047 h 11466"/>
              <a:gd name="T4" fmla="*/ 2147483646 w 10000"/>
              <a:gd name="T5" fmla="*/ 33020432 h 11466"/>
              <a:gd name="T6" fmla="*/ 2147483646 w 10000"/>
              <a:gd name="T7" fmla="*/ 65841468 h 11466"/>
              <a:gd name="T8" fmla="*/ 2147483646 w 10000"/>
              <a:gd name="T9" fmla="*/ 0 h 11466"/>
              <a:gd name="T10" fmla="*/ 2147483646 w 10000"/>
              <a:gd name="T11" fmla="*/ 63477200 h 11466"/>
              <a:gd name="T12" fmla="*/ 0 w 10000"/>
              <a:gd name="T13" fmla="*/ 202027038 h 11466"/>
              <a:gd name="T14" fmla="*/ 0 w 10000"/>
              <a:gd name="T15" fmla="*/ 286524040 h 11466"/>
              <a:gd name="T16" fmla="*/ 2147483646 w 10000"/>
              <a:gd name="T17" fmla="*/ 286524040 h 11466"/>
              <a:gd name="T18" fmla="*/ 2147483646 w 10000"/>
              <a:gd name="T19" fmla="*/ 387555188 h 11466"/>
              <a:gd name="T20" fmla="*/ 2147483646 w 10000"/>
              <a:gd name="T21" fmla="*/ 371027429 h 11466"/>
              <a:gd name="T22" fmla="*/ 2147483646 w 10000"/>
              <a:gd name="T23" fmla="*/ 305386266 h 11466"/>
              <a:gd name="T24" fmla="*/ 2147483646 w 10000"/>
              <a:gd name="T25" fmla="*/ 342940248 h 11466"/>
              <a:gd name="T26" fmla="*/ 2147483646 w 10000"/>
              <a:gd name="T27" fmla="*/ 286524040 h 11466"/>
              <a:gd name="T28" fmla="*/ 2147483646 w 10000"/>
              <a:gd name="T29" fmla="*/ 244272431 h 11466"/>
              <a:gd name="T30" fmla="*/ 2147483646 w 10000"/>
              <a:gd name="T31" fmla="*/ 244272431 h 11466"/>
              <a:gd name="T32" fmla="*/ 2147483646 w 10000"/>
              <a:gd name="T33" fmla="*/ 202027038 h 11466"/>
              <a:gd name="T34" fmla="*/ 2147483646 w 10000"/>
              <a:gd name="T35" fmla="*/ 117523815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 name="Freeform 363"/>
          <p:cNvSpPr>
            <a:spLocks/>
          </p:cNvSpPr>
          <p:nvPr userDrawn="1"/>
        </p:nvSpPr>
        <p:spPr bwMode="auto">
          <a:xfrm>
            <a:off x="6069385" y="3123584"/>
            <a:ext cx="95249" cy="74613"/>
          </a:xfrm>
          <a:custGeom>
            <a:avLst/>
            <a:gdLst>
              <a:gd name="T0" fmla="*/ 306118187 w 10056"/>
              <a:gd name="T1" fmla="*/ 789654352 h 10000"/>
              <a:gd name="T2" fmla="*/ 429904577 w 10056"/>
              <a:gd name="T3" fmla="*/ 1105629969 h 10000"/>
              <a:gd name="T4" fmla="*/ 677586608 w 10056"/>
              <a:gd name="T5" fmla="*/ 1263521769 h 10000"/>
              <a:gd name="T6" fmla="*/ 903376652 w 10056"/>
              <a:gd name="T7" fmla="*/ 1467713300 h 10000"/>
              <a:gd name="T8" fmla="*/ 1135951392 w 10056"/>
              <a:gd name="T9" fmla="*/ 1727539702 h 10000"/>
              <a:gd name="T10" fmla="*/ 1281375230 w 10056"/>
              <a:gd name="T11" fmla="*/ 1300499113 h 10000"/>
              <a:gd name="T12" fmla="*/ 1195148611 w 10056"/>
              <a:gd name="T13" fmla="*/ 984526451 h 10000"/>
              <a:gd name="T14" fmla="*/ 1288557149 w 10056"/>
              <a:gd name="T15" fmla="*/ 566991022 h 10000"/>
              <a:gd name="T16" fmla="*/ 1106984257 w 10056"/>
              <a:gd name="T17" fmla="*/ 409071324 h 10000"/>
              <a:gd name="T18" fmla="*/ 925159339 w 10056"/>
              <a:gd name="T19" fmla="*/ 315789890 h 10000"/>
              <a:gd name="T20" fmla="*/ 677586608 w 10056"/>
              <a:gd name="T21" fmla="*/ 157894755 h 10000"/>
              <a:gd name="T22" fmla="*/ 429904577 w 10056"/>
              <a:gd name="T23" fmla="*/ 157894755 h 10000"/>
              <a:gd name="T24" fmla="*/ 306118187 w 10056"/>
              <a:gd name="T25" fmla="*/ 0 h 10000"/>
              <a:gd name="T26" fmla="*/ 58563422 w 10056"/>
              <a:gd name="T27" fmla="*/ 157894755 h 10000"/>
              <a:gd name="T28" fmla="*/ 0 w 10056"/>
              <a:gd name="T29" fmla="*/ 167744178 h 10000"/>
              <a:gd name="T30" fmla="*/ 116604471 w 10056"/>
              <a:gd name="T31" fmla="*/ 594785155 h 10000"/>
              <a:gd name="T32" fmla="*/ 306118187 w 10056"/>
              <a:gd name="T33" fmla="*/ 789654352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1" name="Freeform 252"/>
          <p:cNvSpPr>
            <a:spLocks/>
          </p:cNvSpPr>
          <p:nvPr userDrawn="1"/>
        </p:nvSpPr>
        <p:spPr bwMode="auto">
          <a:xfrm rot="-466474">
            <a:off x="6378400" y="3299805"/>
            <a:ext cx="118533"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2" name="Freeform 253"/>
          <p:cNvSpPr>
            <a:spLocks/>
          </p:cNvSpPr>
          <p:nvPr userDrawn="1"/>
        </p:nvSpPr>
        <p:spPr bwMode="auto">
          <a:xfrm>
            <a:off x="6384766" y="3309330"/>
            <a:ext cx="190500"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3" name="Freeform 254"/>
          <p:cNvSpPr>
            <a:spLocks/>
          </p:cNvSpPr>
          <p:nvPr userDrawn="1"/>
        </p:nvSpPr>
        <p:spPr bwMode="auto">
          <a:xfrm>
            <a:off x="6463077" y="3361717"/>
            <a:ext cx="131233"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4" name="Freeform 255"/>
          <p:cNvSpPr>
            <a:spLocks/>
          </p:cNvSpPr>
          <p:nvPr userDrawn="1"/>
        </p:nvSpPr>
        <p:spPr bwMode="auto">
          <a:xfrm rot="286500">
            <a:off x="6558317" y="3422029"/>
            <a:ext cx="59267" cy="58739"/>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5" name="Freeform 256"/>
          <p:cNvSpPr>
            <a:spLocks/>
          </p:cNvSpPr>
          <p:nvPr userDrawn="1"/>
        </p:nvSpPr>
        <p:spPr bwMode="auto">
          <a:xfrm>
            <a:off x="6560452" y="3320439"/>
            <a:ext cx="95249" cy="57151"/>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6" name="Freeform 257"/>
          <p:cNvSpPr>
            <a:spLocks/>
          </p:cNvSpPr>
          <p:nvPr userDrawn="1"/>
        </p:nvSpPr>
        <p:spPr bwMode="auto">
          <a:xfrm>
            <a:off x="6577368" y="3372824"/>
            <a:ext cx="133349"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7" name="Freeform 258"/>
          <p:cNvSpPr>
            <a:spLocks/>
          </p:cNvSpPr>
          <p:nvPr userDrawn="1"/>
        </p:nvSpPr>
        <p:spPr bwMode="auto">
          <a:xfrm>
            <a:off x="6613349" y="3433143"/>
            <a:ext cx="52917"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8" name="Freeform 259"/>
          <p:cNvSpPr>
            <a:spLocks/>
          </p:cNvSpPr>
          <p:nvPr userDrawn="1"/>
        </p:nvSpPr>
        <p:spPr bwMode="auto">
          <a:xfrm>
            <a:off x="6636651" y="3460131"/>
            <a:ext cx="86783"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9" name="Freeform 260"/>
          <p:cNvSpPr>
            <a:spLocks/>
          </p:cNvSpPr>
          <p:nvPr userDrawn="1"/>
        </p:nvSpPr>
        <p:spPr bwMode="auto">
          <a:xfrm>
            <a:off x="6583734" y="3450608"/>
            <a:ext cx="71967" cy="109539"/>
          </a:xfrm>
          <a:custGeom>
            <a:avLst/>
            <a:gdLst>
              <a:gd name="T0" fmla="*/ 0 w 444747"/>
              <a:gd name="T1" fmla="*/ 1 h 900169"/>
              <a:gd name="T2" fmla="*/ 0 w 444747"/>
              <a:gd name="T3" fmla="*/ 1 h 900169"/>
              <a:gd name="T4" fmla="*/ 0 w 444747"/>
              <a:gd name="T5" fmla="*/ 2 h 900169"/>
              <a:gd name="T6" fmla="*/ 1 w 444747"/>
              <a:gd name="T7" fmla="*/ 3 h 900169"/>
              <a:gd name="T8" fmla="*/ 1 w 444747"/>
              <a:gd name="T9" fmla="*/ 3 h 900169"/>
              <a:gd name="T10" fmla="*/ 1 w 444747"/>
              <a:gd name="T11" fmla="*/ 2 h 900169"/>
              <a:gd name="T12" fmla="*/ 1 w 444747"/>
              <a:gd name="T13" fmla="*/ 2 h 900169"/>
              <a:gd name="T14" fmla="*/ 1 w 444747"/>
              <a:gd name="T15" fmla="*/ 2 h 900169"/>
              <a:gd name="T16" fmla="*/ 1 w 444747"/>
              <a:gd name="T17" fmla="*/ 2 h 900169"/>
              <a:gd name="T18" fmla="*/ 1 w 444747"/>
              <a:gd name="T19" fmla="*/ 1 h 900169"/>
              <a:gd name="T20" fmla="*/ 1 w 444747"/>
              <a:gd name="T21" fmla="*/ 0 h 900169"/>
              <a:gd name="T22" fmla="*/ 0 w 444747"/>
              <a:gd name="T23" fmla="*/ 1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0" name="Freeform 257"/>
          <p:cNvSpPr>
            <a:spLocks/>
          </p:cNvSpPr>
          <p:nvPr userDrawn="1"/>
        </p:nvSpPr>
        <p:spPr bwMode="auto">
          <a:xfrm>
            <a:off x="5561385" y="2964842"/>
            <a:ext cx="146049"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1" name="Freeform 258"/>
          <p:cNvSpPr>
            <a:spLocks/>
          </p:cNvSpPr>
          <p:nvPr userDrawn="1"/>
        </p:nvSpPr>
        <p:spPr bwMode="auto">
          <a:xfrm>
            <a:off x="7665333" y="1629743"/>
            <a:ext cx="582083"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2" name="Freeform 259"/>
          <p:cNvSpPr>
            <a:spLocks/>
          </p:cNvSpPr>
          <p:nvPr userDrawn="1"/>
        </p:nvSpPr>
        <p:spPr bwMode="auto">
          <a:xfrm>
            <a:off x="7320317" y="4907937"/>
            <a:ext cx="222251"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3" name="Freeform 266"/>
          <p:cNvSpPr>
            <a:spLocks/>
          </p:cNvSpPr>
          <p:nvPr userDrawn="1"/>
        </p:nvSpPr>
        <p:spPr bwMode="auto">
          <a:xfrm>
            <a:off x="11424551" y="5704855"/>
            <a:ext cx="239183"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4" name="Freeform 267"/>
          <p:cNvSpPr>
            <a:spLocks/>
          </p:cNvSpPr>
          <p:nvPr userDrawn="1"/>
        </p:nvSpPr>
        <p:spPr bwMode="auto">
          <a:xfrm>
            <a:off x="11631967" y="5520712"/>
            <a:ext cx="167216"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5" name="Freeform 268"/>
          <p:cNvSpPr>
            <a:spLocks/>
          </p:cNvSpPr>
          <p:nvPr userDrawn="1"/>
        </p:nvSpPr>
        <p:spPr bwMode="auto">
          <a:xfrm>
            <a:off x="9655001" y="4893655"/>
            <a:ext cx="1318683"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36" name="Freeform 269"/>
          <p:cNvSpPr>
            <a:spLocks/>
          </p:cNvSpPr>
          <p:nvPr userDrawn="1"/>
        </p:nvSpPr>
        <p:spPr bwMode="auto">
          <a:xfrm>
            <a:off x="10690068" y="5688991"/>
            <a:ext cx="116417"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7" name="Freeform 271"/>
          <p:cNvSpPr>
            <a:spLocks/>
          </p:cNvSpPr>
          <p:nvPr userDrawn="1"/>
        </p:nvSpPr>
        <p:spPr bwMode="auto">
          <a:xfrm>
            <a:off x="9570333" y="4441217"/>
            <a:ext cx="302683"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8" name="Freeform 274"/>
          <p:cNvSpPr>
            <a:spLocks/>
          </p:cNvSpPr>
          <p:nvPr userDrawn="1"/>
        </p:nvSpPr>
        <p:spPr bwMode="auto">
          <a:xfrm>
            <a:off x="9832818" y="4572972"/>
            <a:ext cx="188383"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9" name="Freeform 275"/>
          <p:cNvSpPr>
            <a:spLocks/>
          </p:cNvSpPr>
          <p:nvPr userDrawn="1"/>
        </p:nvSpPr>
        <p:spPr bwMode="auto">
          <a:xfrm>
            <a:off x="9405233" y="4769824"/>
            <a:ext cx="353483"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0" name="Freeform 276"/>
          <p:cNvSpPr>
            <a:spLocks/>
          </p:cNvSpPr>
          <p:nvPr userDrawn="1"/>
        </p:nvSpPr>
        <p:spPr bwMode="auto">
          <a:xfrm>
            <a:off x="3796066" y="3133107"/>
            <a:ext cx="211667"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1" name="Freeform 277"/>
          <p:cNvSpPr>
            <a:spLocks/>
          </p:cNvSpPr>
          <p:nvPr userDrawn="1"/>
        </p:nvSpPr>
        <p:spPr bwMode="auto">
          <a:xfrm>
            <a:off x="2926118" y="4039573"/>
            <a:ext cx="368300"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2" name="Freeform 278"/>
          <p:cNvSpPr>
            <a:spLocks/>
          </p:cNvSpPr>
          <p:nvPr userDrawn="1"/>
        </p:nvSpPr>
        <p:spPr bwMode="auto">
          <a:xfrm>
            <a:off x="3294416" y="4125302"/>
            <a:ext cx="22860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3" name="Freeform 279"/>
          <p:cNvSpPr>
            <a:spLocks/>
          </p:cNvSpPr>
          <p:nvPr userDrawn="1"/>
        </p:nvSpPr>
        <p:spPr bwMode="auto">
          <a:xfrm>
            <a:off x="6310685" y="3598247"/>
            <a:ext cx="103716"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4" name="Freeform 280"/>
          <p:cNvSpPr>
            <a:spLocks/>
          </p:cNvSpPr>
          <p:nvPr userDrawn="1"/>
        </p:nvSpPr>
        <p:spPr bwMode="auto">
          <a:xfrm>
            <a:off x="6194251" y="3509343"/>
            <a:ext cx="42333"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5" name="Freeform 281"/>
          <p:cNvSpPr>
            <a:spLocks/>
          </p:cNvSpPr>
          <p:nvPr userDrawn="1"/>
        </p:nvSpPr>
        <p:spPr bwMode="auto">
          <a:xfrm>
            <a:off x="6183670" y="3445854"/>
            <a:ext cx="52916"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6" name="Freeform 282"/>
          <p:cNvSpPr>
            <a:spLocks/>
          </p:cNvSpPr>
          <p:nvPr userDrawn="1"/>
        </p:nvSpPr>
        <p:spPr bwMode="auto">
          <a:xfrm>
            <a:off x="7248351" y="3622058"/>
            <a:ext cx="52917" cy="7939"/>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7" name="Rectangle 283"/>
          <p:cNvSpPr>
            <a:spLocks noChangeArrowheads="1"/>
          </p:cNvSpPr>
          <p:nvPr userDrawn="1"/>
        </p:nvSpPr>
        <p:spPr bwMode="auto">
          <a:xfrm>
            <a:off x="7062083" y="3853839"/>
            <a:ext cx="0" cy="3175"/>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48" name="Freeform 284"/>
          <p:cNvSpPr>
            <a:spLocks/>
          </p:cNvSpPr>
          <p:nvPr userDrawn="1"/>
        </p:nvSpPr>
        <p:spPr bwMode="auto">
          <a:xfrm>
            <a:off x="6717085" y="3472831"/>
            <a:ext cx="656167"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9" name="Freeform 285"/>
          <p:cNvSpPr>
            <a:spLocks/>
          </p:cNvSpPr>
          <p:nvPr userDrawn="1"/>
        </p:nvSpPr>
        <p:spPr bwMode="auto">
          <a:xfrm>
            <a:off x="7047285" y="3622056"/>
            <a:ext cx="241300" cy="146051"/>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0" name="Freeform 286"/>
          <p:cNvSpPr>
            <a:spLocks/>
          </p:cNvSpPr>
          <p:nvPr userDrawn="1"/>
        </p:nvSpPr>
        <p:spPr bwMode="auto">
          <a:xfrm>
            <a:off x="7015516" y="3737955"/>
            <a:ext cx="169333"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1" name="Freeform 287"/>
          <p:cNvSpPr>
            <a:spLocks/>
          </p:cNvSpPr>
          <p:nvPr userDrawn="1"/>
        </p:nvSpPr>
        <p:spPr bwMode="auto">
          <a:xfrm>
            <a:off x="7015516" y="3737955"/>
            <a:ext cx="169333"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lumMod val="85000"/>
            </a:schemeClr>
          </a:solidFill>
          <a:ln w="3175">
            <a:solidFill>
              <a:schemeClr val="bg1"/>
            </a:solidFill>
            <a:round/>
            <a:headEnd/>
            <a:tailEnd/>
          </a:ln>
        </p:spPr>
        <p:txBody>
          <a:bodyPr/>
          <a:lstStyle/>
          <a:p>
            <a:endParaRPr lang="en-GB" sz="1900"/>
          </a:p>
        </p:txBody>
      </p:sp>
      <p:sp>
        <p:nvSpPr>
          <p:cNvPr id="52" name="Freeform 288"/>
          <p:cNvSpPr>
            <a:spLocks/>
          </p:cNvSpPr>
          <p:nvPr userDrawn="1"/>
        </p:nvSpPr>
        <p:spPr bwMode="auto">
          <a:xfrm>
            <a:off x="7601835" y="3957018"/>
            <a:ext cx="158749"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3" name="Freeform 289"/>
          <p:cNvSpPr>
            <a:spLocks/>
          </p:cNvSpPr>
          <p:nvPr userDrawn="1"/>
        </p:nvSpPr>
        <p:spPr bwMode="auto">
          <a:xfrm>
            <a:off x="7625134" y="3987180"/>
            <a:ext cx="249767"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4" name="Freeform 290"/>
          <p:cNvSpPr>
            <a:spLocks/>
          </p:cNvSpPr>
          <p:nvPr userDrawn="1"/>
        </p:nvSpPr>
        <p:spPr bwMode="auto">
          <a:xfrm>
            <a:off x="7311866" y="4126883"/>
            <a:ext cx="353484"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5" name="Freeform 291"/>
          <p:cNvSpPr>
            <a:spLocks/>
          </p:cNvSpPr>
          <p:nvPr userDrawn="1"/>
        </p:nvSpPr>
        <p:spPr bwMode="auto">
          <a:xfrm>
            <a:off x="7062101" y="3768106"/>
            <a:ext cx="656167"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6" name="Freeform 292"/>
          <p:cNvSpPr>
            <a:spLocks/>
          </p:cNvSpPr>
          <p:nvPr userDrawn="1"/>
        </p:nvSpPr>
        <p:spPr bwMode="auto">
          <a:xfrm>
            <a:off x="7625116" y="4034808"/>
            <a:ext cx="103717"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7" name="Freeform 293"/>
          <p:cNvSpPr>
            <a:spLocks/>
          </p:cNvSpPr>
          <p:nvPr userDrawn="1"/>
        </p:nvSpPr>
        <p:spPr bwMode="auto">
          <a:xfrm>
            <a:off x="7174285" y="3612542"/>
            <a:ext cx="332316"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8" name="Freeform 294"/>
          <p:cNvSpPr>
            <a:spLocks/>
          </p:cNvSpPr>
          <p:nvPr userDrawn="1"/>
        </p:nvSpPr>
        <p:spPr bwMode="auto">
          <a:xfrm>
            <a:off x="7364768" y="3544269"/>
            <a:ext cx="626533"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9" name="Freeform 299"/>
          <p:cNvSpPr>
            <a:spLocks/>
          </p:cNvSpPr>
          <p:nvPr userDrawn="1"/>
        </p:nvSpPr>
        <p:spPr bwMode="auto">
          <a:xfrm>
            <a:off x="6575249" y="2918803"/>
            <a:ext cx="211667" cy="107951"/>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60" name="Freeform 300"/>
          <p:cNvSpPr>
            <a:spLocks/>
          </p:cNvSpPr>
          <p:nvPr userDrawn="1"/>
        </p:nvSpPr>
        <p:spPr bwMode="auto">
          <a:xfrm>
            <a:off x="6668401" y="2769568"/>
            <a:ext cx="158751"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1" name="Freeform 301"/>
          <p:cNvSpPr>
            <a:spLocks/>
          </p:cNvSpPr>
          <p:nvPr userDrawn="1"/>
        </p:nvSpPr>
        <p:spPr bwMode="auto">
          <a:xfrm>
            <a:off x="6662035" y="2926733"/>
            <a:ext cx="311149" cy="211139"/>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2" name="Freeform 302"/>
          <p:cNvSpPr>
            <a:spLocks/>
          </p:cNvSpPr>
          <p:nvPr userDrawn="1"/>
        </p:nvSpPr>
        <p:spPr bwMode="auto">
          <a:xfrm>
            <a:off x="6585833" y="2841015"/>
            <a:ext cx="254000" cy="107951"/>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3" name="Freeform 303"/>
          <p:cNvSpPr>
            <a:spLocks/>
          </p:cNvSpPr>
          <p:nvPr userDrawn="1"/>
        </p:nvSpPr>
        <p:spPr bwMode="auto">
          <a:xfrm>
            <a:off x="5383568" y="4291980"/>
            <a:ext cx="251883"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4" name="Freeform 304"/>
          <p:cNvSpPr>
            <a:spLocks/>
          </p:cNvSpPr>
          <p:nvPr userDrawn="1"/>
        </p:nvSpPr>
        <p:spPr bwMode="auto">
          <a:xfrm>
            <a:off x="5322184" y="4190384"/>
            <a:ext cx="196851"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5" name="Freeform 305"/>
          <p:cNvSpPr>
            <a:spLocks/>
          </p:cNvSpPr>
          <p:nvPr userDrawn="1"/>
        </p:nvSpPr>
        <p:spPr bwMode="auto">
          <a:xfrm>
            <a:off x="5332768" y="3918930"/>
            <a:ext cx="397933"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6" name="Freeform 306"/>
          <p:cNvSpPr>
            <a:spLocks/>
          </p:cNvSpPr>
          <p:nvPr userDrawn="1"/>
        </p:nvSpPr>
        <p:spPr bwMode="auto">
          <a:xfrm>
            <a:off x="6702267" y="3785570"/>
            <a:ext cx="376767" cy="273051"/>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7" name="Freeform 307"/>
          <p:cNvSpPr>
            <a:spLocks/>
          </p:cNvSpPr>
          <p:nvPr userDrawn="1"/>
        </p:nvSpPr>
        <p:spPr bwMode="auto">
          <a:xfrm>
            <a:off x="6187918" y="3737953"/>
            <a:ext cx="546100"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8" name="Freeform 308"/>
          <p:cNvSpPr>
            <a:spLocks/>
          </p:cNvSpPr>
          <p:nvPr userDrawn="1"/>
        </p:nvSpPr>
        <p:spPr bwMode="auto">
          <a:xfrm>
            <a:off x="6134983" y="3622056"/>
            <a:ext cx="137584"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9" name="Freeform 309"/>
          <p:cNvSpPr>
            <a:spLocks/>
          </p:cNvSpPr>
          <p:nvPr userDrawn="1"/>
        </p:nvSpPr>
        <p:spPr bwMode="auto">
          <a:xfrm>
            <a:off x="5459767" y="3668094"/>
            <a:ext cx="395816"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0" name="Freeform 310"/>
          <p:cNvSpPr>
            <a:spLocks/>
          </p:cNvSpPr>
          <p:nvPr userDrawn="1"/>
        </p:nvSpPr>
        <p:spPr bwMode="auto">
          <a:xfrm>
            <a:off x="5341249" y="3895105"/>
            <a:ext cx="273049"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1" name="Freeform 311"/>
          <p:cNvSpPr>
            <a:spLocks/>
          </p:cNvSpPr>
          <p:nvPr userDrawn="1"/>
        </p:nvSpPr>
        <p:spPr bwMode="auto">
          <a:xfrm>
            <a:off x="5353935" y="4291990"/>
            <a:ext cx="82549"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2" name="Freeform 312"/>
          <p:cNvSpPr>
            <a:spLocks/>
          </p:cNvSpPr>
          <p:nvPr userDrawn="1"/>
        </p:nvSpPr>
        <p:spPr bwMode="auto">
          <a:xfrm>
            <a:off x="6619701" y="4020525"/>
            <a:ext cx="541867"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3" name="Freeform 313"/>
          <p:cNvSpPr>
            <a:spLocks/>
          </p:cNvSpPr>
          <p:nvPr userDrawn="1"/>
        </p:nvSpPr>
        <p:spPr bwMode="auto">
          <a:xfrm>
            <a:off x="5614301" y="4347548"/>
            <a:ext cx="198967"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4" name="Freeform 314"/>
          <p:cNvSpPr>
            <a:spLocks/>
          </p:cNvSpPr>
          <p:nvPr userDrawn="1"/>
        </p:nvSpPr>
        <p:spPr bwMode="auto">
          <a:xfrm>
            <a:off x="5512689" y="4403109"/>
            <a:ext cx="141817"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5" name="Freeform 315"/>
          <p:cNvSpPr>
            <a:spLocks/>
          </p:cNvSpPr>
          <p:nvPr userDrawn="1"/>
        </p:nvSpPr>
        <p:spPr bwMode="auto">
          <a:xfrm>
            <a:off x="5447085" y="4371361"/>
            <a:ext cx="105833" cy="69851"/>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6" name="Rectangle 316"/>
          <p:cNvSpPr>
            <a:spLocks noChangeArrowheads="1"/>
          </p:cNvSpPr>
          <p:nvPr userDrawn="1"/>
        </p:nvSpPr>
        <p:spPr bwMode="auto">
          <a:xfrm>
            <a:off x="5601601" y="3895112"/>
            <a:ext cx="12700" cy="23813"/>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77" name="Freeform 317"/>
          <p:cNvSpPr>
            <a:spLocks/>
          </p:cNvSpPr>
          <p:nvPr userDrawn="1"/>
        </p:nvSpPr>
        <p:spPr bwMode="auto">
          <a:xfrm>
            <a:off x="5601601" y="3622065"/>
            <a:ext cx="683684"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8" name="Freeform 318"/>
          <p:cNvSpPr>
            <a:spLocks/>
          </p:cNvSpPr>
          <p:nvPr userDrawn="1"/>
        </p:nvSpPr>
        <p:spPr bwMode="auto">
          <a:xfrm>
            <a:off x="5601601" y="3622065"/>
            <a:ext cx="683684"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lumMod val="85000"/>
            </a:schemeClr>
          </a:solidFill>
          <a:ln w="3175">
            <a:solidFill>
              <a:schemeClr val="bg1"/>
            </a:solidFill>
            <a:round/>
            <a:headEnd/>
            <a:tailEnd/>
          </a:ln>
        </p:spPr>
        <p:txBody>
          <a:bodyPr/>
          <a:lstStyle/>
          <a:p>
            <a:endParaRPr lang="en-GB" sz="1900"/>
          </a:p>
        </p:txBody>
      </p:sp>
      <p:sp>
        <p:nvSpPr>
          <p:cNvPr id="79" name="Freeform 327"/>
          <p:cNvSpPr>
            <a:spLocks/>
          </p:cNvSpPr>
          <p:nvPr userDrawn="1"/>
        </p:nvSpPr>
        <p:spPr bwMode="auto">
          <a:xfrm>
            <a:off x="7548917" y="3612542"/>
            <a:ext cx="33867"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0" name="Freeform 328"/>
          <p:cNvSpPr>
            <a:spLocks/>
          </p:cNvSpPr>
          <p:nvPr userDrawn="1"/>
        </p:nvSpPr>
        <p:spPr bwMode="auto">
          <a:xfrm>
            <a:off x="7500252" y="3574436"/>
            <a:ext cx="19049"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1" name="Freeform 334"/>
          <p:cNvSpPr>
            <a:spLocks/>
          </p:cNvSpPr>
          <p:nvPr userDrawn="1"/>
        </p:nvSpPr>
        <p:spPr bwMode="auto">
          <a:xfrm>
            <a:off x="6575249" y="2161555"/>
            <a:ext cx="3556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2" name="Freeform 335"/>
          <p:cNvSpPr>
            <a:spLocks/>
          </p:cNvSpPr>
          <p:nvPr userDrawn="1"/>
        </p:nvSpPr>
        <p:spPr bwMode="auto">
          <a:xfrm>
            <a:off x="6941450" y="3090254"/>
            <a:ext cx="21167"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3" name="Freeform 336"/>
          <p:cNvSpPr>
            <a:spLocks/>
          </p:cNvSpPr>
          <p:nvPr userDrawn="1"/>
        </p:nvSpPr>
        <p:spPr bwMode="auto">
          <a:xfrm>
            <a:off x="6805985" y="1504336"/>
            <a:ext cx="5056716"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4" name="Freeform 337"/>
          <p:cNvSpPr>
            <a:spLocks/>
          </p:cNvSpPr>
          <p:nvPr userDrawn="1"/>
        </p:nvSpPr>
        <p:spPr bwMode="auto">
          <a:xfrm>
            <a:off x="7582784" y="3622058"/>
            <a:ext cx="95251" cy="7939"/>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5" name="Freeform 338"/>
          <p:cNvSpPr>
            <a:spLocks/>
          </p:cNvSpPr>
          <p:nvPr userDrawn="1"/>
        </p:nvSpPr>
        <p:spPr bwMode="auto">
          <a:xfrm>
            <a:off x="7436750" y="2964836"/>
            <a:ext cx="1348316"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6" name="Freeform 339"/>
          <p:cNvSpPr>
            <a:spLocks/>
          </p:cNvSpPr>
          <p:nvPr userDrawn="1"/>
        </p:nvSpPr>
        <p:spPr bwMode="auto">
          <a:xfrm>
            <a:off x="7519287" y="3598252"/>
            <a:ext cx="29633"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7" name="Rectangle 340"/>
          <p:cNvSpPr>
            <a:spLocks noChangeArrowheads="1"/>
          </p:cNvSpPr>
          <p:nvPr userDrawn="1"/>
        </p:nvSpPr>
        <p:spPr bwMode="auto">
          <a:xfrm>
            <a:off x="6429218" y="3229949"/>
            <a:ext cx="12700" cy="1587"/>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88" name="Freeform 347"/>
          <p:cNvSpPr>
            <a:spLocks/>
          </p:cNvSpPr>
          <p:nvPr userDrawn="1"/>
        </p:nvSpPr>
        <p:spPr bwMode="auto">
          <a:xfrm>
            <a:off x="6046084" y="2074249"/>
            <a:ext cx="865717" cy="766763"/>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9" name="Freeform 348"/>
          <p:cNvSpPr>
            <a:spLocks/>
          </p:cNvSpPr>
          <p:nvPr userDrawn="1"/>
        </p:nvSpPr>
        <p:spPr bwMode="auto">
          <a:xfrm>
            <a:off x="6253534" y="2223478"/>
            <a:ext cx="427567"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1547059788 w 10000"/>
              <a:gd name="T27" fmla="*/ 2147483646 h 9895"/>
              <a:gd name="T28" fmla="*/ 1032076903 w 10000"/>
              <a:gd name="T29" fmla="*/ 2147483646 h 9895"/>
              <a:gd name="T30" fmla="*/ 1032076903 w 10000"/>
              <a:gd name="T31" fmla="*/ 2147483646 h 9895"/>
              <a:gd name="T32" fmla="*/ 1032076903 w 10000"/>
              <a:gd name="T33" fmla="*/ 2147483646 h 9895"/>
              <a:gd name="T34" fmla="*/ 1032076903 w 10000"/>
              <a:gd name="T35" fmla="*/ 2147483646 h 9895"/>
              <a:gd name="T36" fmla="*/ 258002502 w 10000"/>
              <a:gd name="T37" fmla="*/ 2147483646 h 9895"/>
              <a:gd name="T38" fmla="*/ 516037938 w 10000"/>
              <a:gd name="T39" fmla="*/ 2147483646 h 9895"/>
              <a:gd name="T40" fmla="*/ 1839950288 w 10000"/>
              <a:gd name="T41" fmla="*/ 2147483646 h 9895"/>
              <a:gd name="T42" fmla="*/ 2018679268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0" name="Freeform 349"/>
          <p:cNvSpPr>
            <a:spLocks/>
          </p:cNvSpPr>
          <p:nvPr userDrawn="1"/>
        </p:nvSpPr>
        <p:spPr bwMode="auto">
          <a:xfrm>
            <a:off x="6619718" y="3090254"/>
            <a:ext cx="594783"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1" name="Freeform 350"/>
          <p:cNvSpPr>
            <a:spLocks/>
          </p:cNvSpPr>
          <p:nvPr userDrawn="1"/>
        </p:nvSpPr>
        <p:spPr bwMode="auto">
          <a:xfrm>
            <a:off x="6962601" y="3090249"/>
            <a:ext cx="74083" cy="30163"/>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2" name="Freeform 359"/>
          <p:cNvSpPr>
            <a:spLocks/>
          </p:cNvSpPr>
          <p:nvPr userDrawn="1"/>
        </p:nvSpPr>
        <p:spPr bwMode="auto">
          <a:xfrm>
            <a:off x="6545616" y="2964842"/>
            <a:ext cx="103717"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3" name="Freeform 360"/>
          <p:cNvSpPr>
            <a:spLocks/>
          </p:cNvSpPr>
          <p:nvPr userDrawn="1"/>
        </p:nvSpPr>
        <p:spPr bwMode="auto">
          <a:xfrm>
            <a:off x="6357252" y="2988655"/>
            <a:ext cx="323849"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4" name="Freeform 364"/>
          <p:cNvSpPr>
            <a:spLocks/>
          </p:cNvSpPr>
          <p:nvPr userDrawn="1"/>
        </p:nvSpPr>
        <p:spPr bwMode="auto">
          <a:xfrm>
            <a:off x="5895800" y="4010993"/>
            <a:ext cx="524933"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5" name="Freeform 365"/>
          <p:cNvSpPr>
            <a:spLocks/>
          </p:cNvSpPr>
          <p:nvPr userDrawn="1"/>
        </p:nvSpPr>
        <p:spPr bwMode="auto">
          <a:xfrm>
            <a:off x="5895800" y="4010993"/>
            <a:ext cx="524933"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lumMod val="85000"/>
            </a:schemeClr>
          </a:solidFill>
          <a:ln w="3175">
            <a:solidFill>
              <a:schemeClr val="bg1"/>
            </a:solidFill>
            <a:round/>
            <a:headEnd/>
            <a:tailEnd/>
          </a:ln>
        </p:spPr>
        <p:txBody>
          <a:bodyPr/>
          <a:lstStyle/>
          <a:p>
            <a:endParaRPr lang="en-GB" sz="1900"/>
          </a:p>
        </p:txBody>
      </p:sp>
      <p:sp>
        <p:nvSpPr>
          <p:cNvPr id="96" name="Freeform 366"/>
          <p:cNvSpPr>
            <a:spLocks/>
          </p:cNvSpPr>
          <p:nvPr userDrawn="1"/>
        </p:nvSpPr>
        <p:spPr bwMode="auto">
          <a:xfrm>
            <a:off x="5489418" y="3971314"/>
            <a:ext cx="543983"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7" name="Freeform 367"/>
          <p:cNvSpPr>
            <a:spLocks/>
          </p:cNvSpPr>
          <p:nvPr userDrawn="1"/>
        </p:nvSpPr>
        <p:spPr bwMode="auto">
          <a:xfrm>
            <a:off x="7258933" y="4325319"/>
            <a:ext cx="313267"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8" name="Freeform 368"/>
          <p:cNvSpPr>
            <a:spLocks/>
          </p:cNvSpPr>
          <p:nvPr userDrawn="1"/>
        </p:nvSpPr>
        <p:spPr bwMode="auto">
          <a:xfrm>
            <a:off x="6357235" y="4301517"/>
            <a:ext cx="42333"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9" name="Freeform 369"/>
          <p:cNvSpPr>
            <a:spLocks/>
          </p:cNvSpPr>
          <p:nvPr userDrawn="1"/>
        </p:nvSpPr>
        <p:spPr bwMode="auto">
          <a:xfrm>
            <a:off x="6357235" y="4301517"/>
            <a:ext cx="42333"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lumMod val="85000"/>
            </a:schemeClr>
          </a:solidFill>
          <a:ln w="3175">
            <a:solidFill>
              <a:schemeClr val="bg1"/>
            </a:solidFill>
            <a:round/>
            <a:headEnd/>
            <a:tailEnd/>
          </a:ln>
        </p:spPr>
        <p:txBody>
          <a:bodyPr/>
          <a:lstStyle/>
          <a:p>
            <a:endParaRPr lang="en-GB" sz="1900"/>
          </a:p>
        </p:txBody>
      </p:sp>
      <p:sp>
        <p:nvSpPr>
          <p:cNvPr id="100" name="Freeform 370"/>
          <p:cNvSpPr>
            <a:spLocks/>
          </p:cNvSpPr>
          <p:nvPr userDrawn="1"/>
        </p:nvSpPr>
        <p:spPr bwMode="auto">
          <a:xfrm>
            <a:off x="6336067" y="4020519"/>
            <a:ext cx="345016"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1" name="Freeform 371"/>
          <p:cNvSpPr>
            <a:spLocks/>
          </p:cNvSpPr>
          <p:nvPr userDrawn="1"/>
        </p:nvSpPr>
        <p:spPr bwMode="auto">
          <a:xfrm>
            <a:off x="6336067" y="4020519"/>
            <a:ext cx="345016"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lumMod val="85000"/>
            </a:schemeClr>
          </a:solidFill>
          <a:ln w="3175">
            <a:solidFill>
              <a:schemeClr val="bg1"/>
            </a:solidFill>
            <a:round/>
            <a:headEnd/>
            <a:tailEnd/>
          </a:ln>
        </p:spPr>
        <p:txBody>
          <a:bodyPr/>
          <a:lstStyle/>
          <a:p>
            <a:endParaRPr lang="en-GB" sz="1900"/>
          </a:p>
        </p:txBody>
      </p:sp>
      <p:sp>
        <p:nvSpPr>
          <p:cNvPr id="102" name="Freeform 372"/>
          <p:cNvSpPr>
            <a:spLocks/>
          </p:cNvSpPr>
          <p:nvPr userDrawn="1"/>
        </p:nvSpPr>
        <p:spPr bwMode="auto">
          <a:xfrm>
            <a:off x="6441901" y="5166695"/>
            <a:ext cx="531283"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3" name="Freeform 373"/>
          <p:cNvSpPr>
            <a:spLocks/>
          </p:cNvSpPr>
          <p:nvPr userDrawn="1"/>
        </p:nvSpPr>
        <p:spPr bwMode="auto">
          <a:xfrm>
            <a:off x="6556215" y="5050815"/>
            <a:ext cx="315383" cy="234951"/>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4" name="Freeform 374"/>
          <p:cNvSpPr>
            <a:spLocks/>
          </p:cNvSpPr>
          <p:nvPr userDrawn="1"/>
        </p:nvSpPr>
        <p:spPr bwMode="auto">
          <a:xfrm>
            <a:off x="6880051" y="4869837"/>
            <a:ext cx="357717"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5" name="Freeform 375"/>
          <p:cNvSpPr>
            <a:spLocks/>
          </p:cNvSpPr>
          <p:nvPr userDrawn="1"/>
        </p:nvSpPr>
        <p:spPr bwMode="auto">
          <a:xfrm>
            <a:off x="6880051" y="4628542"/>
            <a:ext cx="347133"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6" name="Freeform 376"/>
          <p:cNvSpPr>
            <a:spLocks/>
          </p:cNvSpPr>
          <p:nvPr userDrawn="1"/>
        </p:nvSpPr>
        <p:spPr bwMode="auto">
          <a:xfrm>
            <a:off x="6293735" y="4752361"/>
            <a:ext cx="397933" cy="298451"/>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7" name="Freeform 377"/>
          <p:cNvSpPr>
            <a:spLocks/>
          </p:cNvSpPr>
          <p:nvPr userDrawn="1"/>
        </p:nvSpPr>
        <p:spPr bwMode="auto">
          <a:xfrm>
            <a:off x="6293733" y="4471379"/>
            <a:ext cx="618067"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08" name="Freeform 378"/>
          <p:cNvSpPr>
            <a:spLocks/>
          </p:cNvSpPr>
          <p:nvPr userDrawn="1"/>
        </p:nvSpPr>
        <p:spPr bwMode="auto">
          <a:xfrm>
            <a:off x="6983771" y="4158636"/>
            <a:ext cx="493183" cy="354013"/>
          </a:xfrm>
          <a:custGeom>
            <a:avLst/>
            <a:gdLst>
              <a:gd name="T0" fmla="*/ 2147483646 w 47"/>
              <a:gd name="T1" fmla="*/ 2147483646 h 45"/>
              <a:gd name="T2" fmla="*/ 2147483646 w 47"/>
              <a:gd name="T3" fmla="*/ 2147483646 h 45"/>
              <a:gd name="T4" fmla="*/ 2147483646 w 47"/>
              <a:gd name="T5" fmla="*/ 2147483646 h 45"/>
              <a:gd name="T6" fmla="*/ 2147483646 w 47"/>
              <a:gd name="T7" fmla="*/ 2147483646 h 45"/>
              <a:gd name="T8" fmla="*/ 2147483646 w 47"/>
              <a:gd name="T9" fmla="*/ 2147483646 h 45"/>
              <a:gd name="T10" fmla="*/ 2147483646 w 47"/>
              <a:gd name="T11" fmla="*/ 2147483646 h 45"/>
              <a:gd name="T12" fmla="*/ 2147483646 w 47"/>
              <a:gd name="T13" fmla="*/ 2147483646 h 45"/>
              <a:gd name="T14" fmla="*/ 2147483646 w 47"/>
              <a:gd name="T15" fmla="*/ 2147483646 h 45"/>
              <a:gd name="T16" fmla="*/ 2147483646 w 47"/>
              <a:gd name="T17" fmla="*/ 2147483646 h 45"/>
              <a:gd name="T18" fmla="*/ 2147483646 w 47"/>
              <a:gd name="T19" fmla="*/ 2147483646 h 45"/>
              <a:gd name="T20" fmla="*/ 2147483646 w 47"/>
              <a:gd name="T21" fmla="*/ 2147483646 h 45"/>
              <a:gd name="T22" fmla="*/ 2147483646 w 47"/>
              <a:gd name="T23" fmla="*/ 2147483646 h 45"/>
              <a:gd name="T24" fmla="*/ 2147483646 w 47"/>
              <a:gd name="T25" fmla="*/ 2147483646 h 45"/>
              <a:gd name="T26" fmla="*/ 2147483646 w 47"/>
              <a:gd name="T27" fmla="*/ 2147483646 h 45"/>
              <a:gd name="T28" fmla="*/ 2147483646 w 47"/>
              <a:gd name="T29" fmla="*/ 0 h 45"/>
              <a:gd name="T30" fmla="*/ 2147483646 w 47"/>
              <a:gd name="T31" fmla="*/ 0 h 45"/>
              <a:gd name="T32" fmla="*/ 2147483646 w 47"/>
              <a:gd name="T33" fmla="*/ 2147483646 h 45"/>
              <a:gd name="T34" fmla="*/ 2147483646 w 47"/>
              <a:gd name="T35" fmla="*/ 2147483646 h 45"/>
              <a:gd name="T36" fmla="*/ 2147483646 w 47"/>
              <a:gd name="T37" fmla="*/ 2147483646 h 45"/>
              <a:gd name="T38" fmla="*/ 2147483646 w 47"/>
              <a:gd name="T39" fmla="*/ 2147483646 h 45"/>
              <a:gd name="T40" fmla="*/ 2147483646 w 47"/>
              <a:gd name="T41" fmla="*/ 2147483646 h 45"/>
              <a:gd name="T42" fmla="*/ 2147483646 w 47"/>
              <a:gd name="T43" fmla="*/ 2147483646 h 45"/>
              <a:gd name="T44" fmla="*/ 2147483646 w 47"/>
              <a:gd name="T45" fmla="*/ 2147483646 h 45"/>
              <a:gd name="T46" fmla="*/ 0 w 47"/>
              <a:gd name="T47" fmla="*/ 2147483646 h 45"/>
              <a:gd name="T48" fmla="*/ 2147483646 w 47"/>
              <a:gd name="T49" fmla="*/ 2147483646 h 45"/>
              <a:gd name="T50" fmla="*/ 2147483646 w 47"/>
              <a:gd name="T51" fmla="*/ 2147483646 h 45"/>
              <a:gd name="T52" fmla="*/ 2147483646 w 47"/>
              <a:gd name="T53" fmla="*/ 2147483646 h 45"/>
              <a:gd name="T54" fmla="*/ 2147483646 w 47"/>
              <a:gd name="T55" fmla="*/ 2147483646 h 45"/>
              <a:gd name="T56" fmla="*/ 2147483646 w 47"/>
              <a:gd name="T57" fmla="*/ 2147483646 h 45"/>
              <a:gd name="T58" fmla="*/ 2147483646 w 47"/>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9" name="Freeform 379"/>
          <p:cNvSpPr>
            <a:spLocks/>
          </p:cNvSpPr>
          <p:nvPr userDrawn="1"/>
        </p:nvSpPr>
        <p:spPr bwMode="auto">
          <a:xfrm>
            <a:off x="7015517" y="4487254"/>
            <a:ext cx="273051" cy="234951"/>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0" name="Freeform 380"/>
          <p:cNvSpPr>
            <a:spLocks/>
          </p:cNvSpPr>
          <p:nvPr userDrawn="1"/>
        </p:nvSpPr>
        <p:spPr bwMode="auto">
          <a:xfrm>
            <a:off x="6721301" y="4995249"/>
            <a:ext cx="251883"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1" name="Freeform 381"/>
          <p:cNvSpPr>
            <a:spLocks/>
          </p:cNvSpPr>
          <p:nvPr userDrawn="1"/>
        </p:nvSpPr>
        <p:spPr bwMode="auto">
          <a:xfrm>
            <a:off x="6628175" y="4512643"/>
            <a:ext cx="450849"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2" name="Freeform 382"/>
          <p:cNvSpPr>
            <a:spLocks/>
          </p:cNvSpPr>
          <p:nvPr userDrawn="1"/>
        </p:nvSpPr>
        <p:spPr bwMode="auto">
          <a:xfrm>
            <a:off x="5730718" y="4230079"/>
            <a:ext cx="249767"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3" name="Freeform 383"/>
          <p:cNvSpPr>
            <a:spLocks/>
          </p:cNvSpPr>
          <p:nvPr userDrawn="1"/>
        </p:nvSpPr>
        <p:spPr bwMode="auto">
          <a:xfrm>
            <a:off x="5730718" y="4230079"/>
            <a:ext cx="249767"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lumMod val="85000"/>
            </a:schemeClr>
          </a:solidFill>
          <a:ln w="3175">
            <a:solidFill>
              <a:schemeClr val="bg1"/>
            </a:solidFill>
            <a:round/>
            <a:headEnd/>
            <a:tailEnd/>
          </a:ln>
        </p:spPr>
        <p:txBody>
          <a:bodyPr/>
          <a:lstStyle/>
          <a:p>
            <a:endParaRPr lang="en-GB" sz="1900"/>
          </a:p>
        </p:txBody>
      </p:sp>
      <p:sp>
        <p:nvSpPr>
          <p:cNvPr id="114" name="Freeform 384"/>
          <p:cNvSpPr>
            <a:spLocks/>
          </p:cNvSpPr>
          <p:nvPr userDrawn="1"/>
        </p:nvSpPr>
        <p:spPr bwMode="auto">
          <a:xfrm>
            <a:off x="5895800" y="4333266"/>
            <a:ext cx="31749" cy="6351"/>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5" name="Freeform 385"/>
          <p:cNvSpPr>
            <a:spLocks/>
          </p:cNvSpPr>
          <p:nvPr userDrawn="1"/>
        </p:nvSpPr>
        <p:spPr bwMode="auto">
          <a:xfrm>
            <a:off x="5895800" y="4333266"/>
            <a:ext cx="31749" cy="6351"/>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lumMod val="85000"/>
            </a:schemeClr>
          </a:solidFill>
          <a:ln w="3175">
            <a:solidFill>
              <a:schemeClr val="bg1"/>
            </a:solidFill>
            <a:round/>
            <a:headEnd/>
            <a:tailEnd/>
          </a:ln>
        </p:spPr>
        <p:txBody>
          <a:bodyPr/>
          <a:lstStyle/>
          <a:p>
            <a:endParaRPr lang="en-GB" sz="1900"/>
          </a:p>
        </p:txBody>
      </p:sp>
      <p:sp>
        <p:nvSpPr>
          <p:cNvPr id="116" name="Freeform 386"/>
          <p:cNvSpPr>
            <a:spLocks/>
          </p:cNvSpPr>
          <p:nvPr userDrawn="1"/>
        </p:nvSpPr>
        <p:spPr bwMode="auto">
          <a:xfrm>
            <a:off x="5792084" y="4339609"/>
            <a:ext cx="135467"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7" name="Freeform 387"/>
          <p:cNvSpPr>
            <a:spLocks/>
          </p:cNvSpPr>
          <p:nvPr userDrawn="1"/>
        </p:nvSpPr>
        <p:spPr bwMode="auto">
          <a:xfrm>
            <a:off x="5993167" y="4238006"/>
            <a:ext cx="395816"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8" name="Freeform 388"/>
          <p:cNvSpPr>
            <a:spLocks/>
          </p:cNvSpPr>
          <p:nvPr userDrawn="1"/>
        </p:nvSpPr>
        <p:spPr bwMode="auto">
          <a:xfrm>
            <a:off x="6378418" y="4339612"/>
            <a:ext cx="427567"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9" name="Freeform 389"/>
          <p:cNvSpPr>
            <a:spLocks/>
          </p:cNvSpPr>
          <p:nvPr userDrawn="1"/>
        </p:nvSpPr>
        <p:spPr bwMode="auto">
          <a:xfrm>
            <a:off x="6253534" y="4512648"/>
            <a:ext cx="260351" cy="233363"/>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0" name="Freeform 390"/>
          <p:cNvSpPr>
            <a:spLocks/>
          </p:cNvSpPr>
          <p:nvPr userDrawn="1"/>
        </p:nvSpPr>
        <p:spPr bwMode="auto">
          <a:xfrm>
            <a:off x="6200613" y="4560279"/>
            <a:ext cx="156633"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1" name="Freeform 391"/>
          <p:cNvSpPr>
            <a:spLocks/>
          </p:cNvSpPr>
          <p:nvPr userDrawn="1"/>
        </p:nvSpPr>
        <p:spPr bwMode="auto">
          <a:xfrm>
            <a:off x="6158285" y="4301509"/>
            <a:ext cx="249767"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2" name="Freeform 392"/>
          <p:cNvSpPr>
            <a:spLocks/>
          </p:cNvSpPr>
          <p:nvPr userDrawn="1"/>
        </p:nvSpPr>
        <p:spPr bwMode="auto">
          <a:xfrm>
            <a:off x="6158285" y="4301509"/>
            <a:ext cx="249767"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lumMod val="85000"/>
            </a:schemeClr>
          </a:solidFill>
          <a:ln w="3175">
            <a:solidFill>
              <a:schemeClr val="bg1"/>
            </a:solidFill>
            <a:round/>
            <a:headEnd/>
            <a:tailEnd/>
          </a:ln>
        </p:spPr>
        <p:txBody>
          <a:bodyPr/>
          <a:lstStyle/>
          <a:p>
            <a:endParaRPr lang="en-GB" sz="1900"/>
          </a:p>
        </p:txBody>
      </p:sp>
      <p:sp>
        <p:nvSpPr>
          <p:cNvPr id="123" name="Freeform 393"/>
          <p:cNvSpPr>
            <a:spLocks/>
          </p:cNvSpPr>
          <p:nvPr userDrawn="1"/>
        </p:nvSpPr>
        <p:spPr bwMode="auto">
          <a:xfrm>
            <a:off x="5927549" y="4291985"/>
            <a:ext cx="84667"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4" name="Freeform 394"/>
          <p:cNvSpPr>
            <a:spLocks/>
          </p:cNvSpPr>
          <p:nvPr userDrawn="1"/>
        </p:nvSpPr>
        <p:spPr bwMode="auto">
          <a:xfrm>
            <a:off x="5895801" y="4333266"/>
            <a:ext cx="74083"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5" name="Freeform 395"/>
          <p:cNvSpPr>
            <a:spLocks/>
          </p:cNvSpPr>
          <p:nvPr userDrawn="1"/>
        </p:nvSpPr>
        <p:spPr bwMode="auto">
          <a:xfrm>
            <a:off x="6285278" y="5028591"/>
            <a:ext cx="427567" cy="325439"/>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6" name="Freeform 396"/>
          <p:cNvSpPr>
            <a:spLocks/>
          </p:cNvSpPr>
          <p:nvPr userDrawn="1"/>
        </p:nvSpPr>
        <p:spPr bwMode="auto">
          <a:xfrm>
            <a:off x="5927568" y="4136415"/>
            <a:ext cx="105833"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27" name="Freeform 397"/>
          <p:cNvSpPr>
            <a:spLocks/>
          </p:cNvSpPr>
          <p:nvPr userDrawn="1"/>
        </p:nvSpPr>
        <p:spPr bwMode="auto">
          <a:xfrm>
            <a:off x="185035" y="2063133"/>
            <a:ext cx="901700" cy="922339"/>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8" name="Freeform 398"/>
          <p:cNvSpPr>
            <a:spLocks/>
          </p:cNvSpPr>
          <p:nvPr userDrawn="1"/>
        </p:nvSpPr>
        <p:spPr bwMode="auto">
          <a:xfrm>
            <a:off x="1086735" y="2025037"/>
            <a:ext cx="2825749"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9" name="Freeform 399"/>
          <p:cNvSpPr>
            <a:spLocks/>
          </p:cNvSpPr>
          <p:nvPr userDrawn="1"/>
        </p:nvSpPr>
        <p:spPr bwMode="auto">
          <a:xfrm>
            <a:off x="1620133" y="3234709"/>
            <a:ext cx="1913467" cy="741363"/>
          </a:xfrm>
          <a:custGeom>
            <a:avLst/>
            <a:gdLst>
              <a:gd name="T0" fmla="*/ 2147483646 w 1099"/>
              <a:gd name="T1" fmla="*/ 2147483646 h 571"/>
              <a:gd name="T2" fmla="*/ 2147483646 w 1099"/>
              <a:gd name="T3" fmla="*/ 2147483646 h 571"/>
              <a:gd name="T4" fmla="*/ 2147483646 w 1099"/>
              <a:gd name="T5" fmla="*/ 2147483646 h 571"/>
              <a:gd name="T6" fmla="*/ 2147483646 w 1099"/>
              <a:gd name="T7" fmla="*/ 2147483646 h 571"/>
              <a:gd name="T8" fmla="*/ 2147483646 w 1099"/>
              <a:gd name="T9" fmla="*/ 2147483646 h 571"/>
              <a:gd name="T10" fmla="*/ 2147483646 w 1099"/>
              <a:gd name="T11" fmla="*/ 2147483646 h 571"/>
              <a:gd name="T12" fmla="*/ 2147483646 w 1099"/>
              <a:gd name="T13" fmla="*/ 2147483646 h 571"/>
              <a:gd name="T14" fmla="*/ 2147483646 w 1099"/>
              <a:gd name="T15" fmla="*/ 2147483646 h 571"/>
              <a:gd name="T16" fmla="*/ 2147483646 w 1099"/>
              <a:gd name="T17" fmla="*/ 2147483646 h 571"/>
              <a:gd name="T18" fmla="*/ 2147483646 w 1099"/>
              <a:gd name="T19" fmla="*/ 2147483646 h 571"/>
              <a:gd name="T20" fmla="*/ 2147483646 w 1099"/>
              <a:gd name="T21" fmla="*/ 2147483646 h 571"/>
              <a:gd name="T22" fmla="*/ 2147483646 w 1099"/>
              <a:gd name="T23" fmla="*/ 2147483646 h 571"/>
              <a:gd name="T24" fmla="*/ 2147483646 w 1099"/>
              <a:gd name="T25" fmla="*/ 2147483646 h 571"/>
              <a:gd name="T26" fmla="*/ 2147483646 w 1099"/>
              <a:gd name="T27" fmla="*/ 2147483646 h 571"/>
              <a:gd name="T28" fmla="*/ 2147483646 w 1099"/>
              <a:gd name="T29" fmla="*/ 2147483646 h 571"/>
              <a:gd name="T30" fmla="*/ 2147483646 w 1099"/>
              <a:gd name="T31" fmla="*/ 2147483646 h 571"/>
              <a:gd name="T32" fmla="*/ 2147483646 w 1099"/>
              <a:gd name="T33" fmla="*/ 2147483646 h 571"/>
              <a:gd name="T34" fmla="*/ 2147483646 w 1099"/>
              <a:gd name="T35" fmla="*/ 2147483646 h 571"/>
              <a:gd name="T36" fmla="*/ 2147483646 w 1099"/>
              <a:gd name="T37" fmla="*/ 2147483646 h 571"/>
              <a:gd name="T38" fmla="*/ 2147483646 w 1099"/>
              <a:gd name="T39" fmla="*/ 2147483646 h 571"/>
              <a:gd name="T40" fmla="*/ 2147483646 w 1099"/>
              <a:gd name="T41" fmla="*/ 2147483646 h 571"/>
              <a:gd name="T42" fmla="*/ 2147483646 w 1099"/>
              <a:gd name="T43" fmla="*/ 2147483646 h 571"/>
              <a:gd name="T44" fmla="*/ 2147483646 w 1099"/>
              <a:gd name="T45" fmla="*/ 2147483646 h 571"/>
              <a:gd name="T46" fmla="*/ 2147483646 w 1099"/>
              <a:gd name="T47" fmla="*/ 2147483646 h 571"/>
              <a:gd name="T48" fmla="*/ 2147483646 w 1099"/>
              <a:gd name="T49" fmla="*/ 2147483646 h 571"/>
              <a:gd name="T50" fmla="*/ 2147483646 w 1099"/>
              <a:gd name="T51" fmla="*/ 0 h 571"/>
              <a:gd name="T52" fmla="*/ 2147483646 w 1099"/>
              <a:gd name="T53" fmla="*/ 2147483646 h 571"/>
              <a:gd name="T54" fmla="*/ 2147483646 w 1099"/>
              <a:gd name="T55" fmla="*/ 2147483646 h 571"/>
              <a:gd name="T56" fmla="*/ 2147483646 w 1099"/>
              <a:gd name="T57" fmla="*/ 2147483646 h 571"/>
              <a:gd name="T58" fmla="*/ 0 w 1099"/>
              <a:gd name="T59" fmla="*/ 2147483646 h 571"/>
              <a:gd name="T60" fmla="*/ 2147483646 w 1099"/>
              <a:gd name="T61" fmla="*/ 2147483646 h 571"/>
              <a:gd name="T62" fmla="*/ 2147483646 w 1099"/>
              <a:gd name="T63" fmla="*/ 2147483646 h 571"/>
              <a:gd name="T64" fmla="*/ 2147483646 w 1099"/>
              <a:gd name="T65" fmla="*/ 2147483646 h 571"/>
              <a:gd name="T66" fmla="*/ 2147483646 w 1099"/>
              <a:gd name="T67" fmla="*/ 2147483646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0" name="Freeform 400"/>
          <p:cNvSpPr>
            <a:spLocks/>
          </p:cNvSpPr>
          <p:nvPr userDrawn="1"/>
        </p:nvSpPr>
        <p:spPr bwMode="auto">
          <a:xfrm>
            <a:off x="2841467" y="4241190"/>
            <a:ext cx="148167"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1" name="Freeform 401"/>
          <p:cNvSpPr>
            <a:spLocks/>
          </p:cNvSpPr>
          <p:nvPr userDrawn="1"/>
        </p:nvSpPr>
        <p:spPr bwMode="auto">
          <a:xfrm>
            <a:off x="2894367" y="4344373"/>
            <a:ext cx="127000" cy="69851"/>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2" name="Freeform 402"/>
          <p:cNvSpPr>
            <a:spLocks/>
          </p:cNvSpPr>
          <p:nvPr userDrawn="1"/>
        </p:nvSpPr>
        <p:spPr bwMode="auto">
          <a:xfrm>
            <a:off x="3010783" y="4384060"/>
            <a:ext cx="188384"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3" name="Freeform 403"/>
          <p:cNvSpPr>
            <a:spLocks/>
          </p:cNvSpPr>
          <p:nvPr userDrawn="1"/>
        </p:nvSpPr>
        <p:spPr bwMode="auto">
          <a:xfrm>
            <a:off x="3135668" y="4314205"/>
            <a:ext cx="387349"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34" name="Freeform 422"/>
          <p:cNvSpPr>
            <a:spLocks/>
          </p:cNvSpPr>
          <p:nvPr userDrawn="1"/>
        </p:nvSpPr>
        <p:spPr bwMode="auto">
          <a:xfrm>
            <a:off x="2788533" y="4218961"/>
            <a:ext cx="201083" cy="69851"/>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5" name="Freeform 423"/>
          <p:cNvSpPr>
            <a:spLocks/>
          </p:cNvSpPr>
          <p:nvPr userDrawn="1"/>
        </p:nvSpPr>
        <p:spPr bwMode="auto">
          <a:xfrm>
            <a:off x="2682700" y="4177690"/>
            <a:ext cx="158749"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6" name="Freeform 424"/>
          <p:cNvSpPr>
            <a:spLocks/>
          </p:cNvSpPr>
          <p:nvPr userDrawn="1"/>
        </p:nvSpPr>
        <p:spPr bwMode="auto">
          <a:xfrm>
            <a:off x="1869900" y="3764939"/>
            <a:ext cx="1005416" cy="493713"/>
          </a:xfrm>
          <a:custGeom>
            <a:avLst/>
            <a:gdLst>
              <a:gd name="T0" fmla="*/ 2147483646 w 576"/>
              <a:gd name="T1" fmla="*/ 2147483646 h 379"/>
              <a:gd name="T2" fmla="*/ 2147483646 w 576"/>
              <a:gd name="T3" fmla="*/ 2147483646 h 379"/>
              <a:gd name="T4" fmla="*/ 2147483646 w 576"/>
              <a:gd name="T5" fmla="*/ 2147483646 h 379"/>
              <a:gd name="T6" fmla="*/ 2147483646 w 576"/>
              <a:gd name="T7" fmla="*/ 2147483646 h 379"/>
              <a:gd name="T8" fmla="*/ 2147483646 w 576"/>
              <a:gd name="T9" fmla="*/ 2147483646 h 379"/>
              <a:gd name="T10" fmla="*/ 2147483646 w 576"/>
              <a:gd name="T11" fmla="*/ 2147483646 h 379"/>
              <a:gd name="T12" fmla="*/ 2147483646 w 576"/>
              <a:gd name="T13" fmla="*/ 2147483646 h 379"/>
              <a:gd name="T14" fmla="*/ 2147483646 w 576"/>
              <a:gd name="T15" fmla="*/ 2147483646 h 379"/>
              <a:gd name="T16" fmla="*/ 2147483646 w 576"/>
              <a:gd name="T17" fmla="*/ 2147483646 h 379"/>
              <a:gd name="T18" fmla="*/ 2147483646 w 576"/>
              <a:gd name="T19" fmla="*/ 2147483646 h 379"/>
              <a:gd name="T20" fmla="*/ 2147483646 w 576"/>
              <a:gd name="T21" fmla="*/ 2147483646 h 379"/>
              <a:gd name="T22" fmla="*/ 2147483646 w 576"/>
              <a:gd name="T23" fmla="*/ 2147483646 h 379"/>
              <a:gd name="T24" fmla="*/ 2147483646 w 576"/>
              <a:gd name="T25" fmla="*/ 2147483646 h 379"/>
              <a:gd name="T26" fmla="*/ 2147483646 w 576"/>
              <a:gd name="T27" fmla="*/ 2147483646 h 379"/>
              <a:gd name="T28" fmla="*/ 2147483646 w 576"/>
              <a:gd name="T29" fmla="*/ 2147483646 h 379"/>
              <a:gd name="T30" fmla="*/ 2147483646 w 576"/>
              <a:gd name="T31" fmla="*/ 2147483646 h 379"/>
              <a:gd name="T32" fmla="*/ 2147483646 w 576"/>
              <a:gd name="T33" fmla="*/ 2147483646 h 379"/>
              <a:gd name="T34" fmla="*/ 2147483646 w 576"/>
              <a:gd name="T35" fmla="*/ 2147483646 h 379"/>
              <a:gd name="T36" fmla="*/ 2147483646 w 576"/>
              <a:gd name="T37" fmla="*/ 2147483646 h 379"/>
              <a:gd name="T38" fmla="*/ 2147483646 w 576"/>
              <a:gd name="T39" fmla="*/ 2147483646 h 379"/>
              <a:gd name="T40" fmla="*/ 2147483646 w 576"/>
              <a:gd name="T41" fmla="*/ 2147483646 h 379"/>
              <a:gd name="T42" fmla="*/ 2147483646 w 576"/>
              <a:gd name="T43" fmla="*/ 2147483646 h 379"/>
              <a:gd name="T44" fmla="*/ 2147483646 w 576"/>
              <a:gd name="T45" fmla="*/ 2147483646 h 379"/>
              <a:gd name="T46" fmla="*/ 2147483646 w 576"/>
              <a:gd name="T47" fmla="*/ 2147483646 h 379"/>
              <a:gd name="T48" fmla="*/ 2147483646 w 576"/>
              <a:gd name="T49" fmla="*/ 0 h 379"/>
              <a:gd name="T50" fmla="*/ 0 w 576"/>
              <a:gd name="T51" fmla="*/ 2147483646 h 379"/>
              <a:gd name="T52" fmla="*/ 2147483646 w 576"/>
              <a:gd name="T53" fmla="*/ 2147483646 h 379"/>
              <a:gd name="T54" fmla="*/ 2147483646 w 576"/>
              <a:gd name="T55" fmla="*/ 2147483646 h 379"/>
              <a:gd name="T56" fmla="*/ 2147483646 w 576"/>
              <a:gd name="T57" fmla="*/ 2147483646 h 379"/>
              <a:gd name="T58" fmla="*/ 2147483646 w 576"/>
              <a:gd name="T59" fmla="*/ 2147483646 h 379"/>
              <a:gd name="T60" fmla="*/ 2147483646 w 576"/>
              <a:gd name="T61" fmla="*/ 2147483646 h 379"/>
              <a:gd name="T62" fmla="*/ 2147483646 w 576"/>
              <a:gd name="T63" fmla="*/ 2147483646 h 379"/>
              <a:gd name="T64" fmla="*/ 2147483646 w 576"/>
              <a:gd name="T65" fmla="*/ 2147483646 h 379"/>
              <a:gd name="T66" fmla="*/ 2147483646 w 576"/>
              <a:gd name="T67" fmla="*/ 2147483646 h 379"/>
              <a:gd name="T68" fmla="*/ 2147483646 w 576"/>
              <a:gd name="T69" fmla="*/ 2147483646 h 379"/>
              <a:gd name="T70" fmla="*/ 2147483646 w 576"/>
              <a:gd name="T71" fmla="*/ 2147483646 h 379"/>
              <a:gd name="T72" fmla="*/ 2147483646 w 576"/>
              <a:gd name="T73" fmla="*/ 2147483646 h 379"/>
              <a:gd name="T74" fmla="*/ 2147483646 w 576"/>
              <a:gd name="T75" fmla="*/ 2147483646 h 379"/>
              <a:gd name="T76" fmla="*/ 2147483646 w 576"/>
              <a:gd name="T77" fmla="*/ 2147483646 h 379"/>
              <a:gd name="T78" fmla="*/ 2147483646 w 576"/>
              <a:gd name="T79" fmla="*/ 2147483646 h 379"/>
              <a:gd name="T80" fmla="*/ 2147483646 w 576"/>
              <a:gd name="T81" fmla="*/ 2147483646 h 379"/>
              <a:gd name="T82" fmla="*/ 2147483646 w 576"/>
              <a:gd name="T83" fmla="*/ 2147483646 h 379"/>
              <a:gd name="T84" fmla="*/ 2147483646 w 576"/>
              <a:gd name="T85" fmla="*/ 2147483646 h 379"/>
              <a:gd name="T86" fmla="*/ 2147483646 w 576"/>
              <a:gd name="T87" fmla="*/ 2147483646 h 379"/>
              <a:gd name="T88" fmla="*/ 2147483646 w 576"/>
              <a:gd name="T89" fmla="*/ 2147483646 h 379"/>
              <a:gd name="T90" fmla="*/ 2147483646 w 576"/>
              <a:gd name="T91" fmla="*/ 2147483646 h 379"/>
              <a:gd name="T92" fmla="*/ 2147483646 w 576"/>
              <a:gd name="T93" fmla="*/ 2147483646 h 379"/>
              <a:gd name="T94" fmla="*/ 2147483646 w 576"/>
              <a:gd name="T95" fmla="*/ 2147483646 h 379"/>
              <a:gd name="T96" fmla="*/ 2147483646 w 576"/>
              <a:gd name="T97" fmla="*/ 2147483646 h 379"/>
              <a:gd name="T98" fmla="*/ 2147483646 w 576"/>
              <a:gd name="T99" fmla="*/ 2147483646 h 379"/>
              <a:gd name="T100" fmla="*/ 2147483646 w 576"/>
              <a:gd name="T101" fmla="*/ 2147483646 h 379"/>
              <a:gd name="T102" fmla="*/ 2147483646 w 576"/>
              <a:gd name="T103" fmla="*/ 2147483646 h 379"/>
              <a:gd name="T104" fmla="*/ 2147483646 w 576"/>
              <a:gd name="T105" fmla="*/ 2147483646 h 379"/>
              <a:gd name="T106" fmla="*/ 2147483646 w 576"/>
              <a:gd name="T107" fmla="*/ 2147483646 h 379"/>
              <a:gd name="T108" fmla="*/ 2147483646 w 576"/>
              <a:gd name="T109" fmla="*/ 2147483646 h 379"/>
              <a:gd name="T110" fmla="*/ 2147483646 w 576"/>
              <a:gd name="T111" fmla="*/ 2147483646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7" name="Freeform 425"/>
          <p:cNvSpPr>
            <a:spLocks/>
          </p:cNvSpPr>
          <p:nvPr userDrawn="1"/>
        </p:nvSpPr>
        <p:spPr bwMode="auto">
          <a:xfrm rot="-852288">
            <a:off x="3514551" y="1786909"/>
            <a:ext cx="1083733" cy="896939"/>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8" name="Freeform 426"/>
          <p:cNvSpPr>
            <a:spLocks/>
          </p:cNvSpPr>
          <p:nvPr userDrawn="1"/>
        </p:nvSpPr>
        <p:spPr bwMode="auto">
          <a:xfrm>
            <a:off x="2225518" y="2028214"/>
            <a:ext cx="55033"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9" name="Freeform 427"/>
          <p:cNvSpPr>
            <a:spLocks/>
          </p:cNvSpPr>
          <p:nvPr userDrawn="1"/>
        </p:nvSpPr>
        <p:spPr bwMode="auto">
          <a:xfrm>
            <a:off x="2695400" y="2323485"/>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0" name="Freeform 428"/>
          <p:cNvSpPr>
            <a:spLocks/>
          </p:cNvSpPr>
          <p:nvPr userDrawn="1"/>
        </p:nvSpPr>
        <p:spPr bwMode="auto">
          <a:xfrm>
            <a:off x="3171666" y="2356827"/>
            <a:ext cx="4233" cy="6351"/>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1" name="Freeform 429"/>
          <p:cNvSpPr>
            <a:spLocks/>
          </p:cNvSpPr>
          <p:nvPr userDrawn="1"/>
        </p:nvSpPr>
        <p:spPr bwMode="auto">
          <a:xfrm>
            <a:off x="2703876" y="1939305"/>
            <a:ext cx="19049"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2" name="Freeform 430"/>
          <p:cNvSpPr>
            <a:spLocks/>
          </p:cNvSpPr>
          <p:nvPr userDrawn="1"/>
        </p:nvSpPr>
        <p:spPr bwMode="auto">
          <a:xfrm>
            <a:off x="2953633" y="2407621"/>
            <a:ext cx="192616" cy="120651"/>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3" name="Freeform 431"/>
          <p:cNvSpPr>
            <a:spLocks/>
          </p:cNvSpPr>
          <p:nvPr userDrawn="1"/>
        </p:nvSpPr>
        <p:spPr bwMode="auto">
          <a:xfrm>
            <a:off x="2799116" y="2045673"/>
            <a:ext cx="797984" cy="400051"/>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4" name="Freeform 432"/>
          <p:cNvSpPr>
            <a:spLocks/>
          </p:cNvSpPr>
          <p:nvPr userDrawn="1"/>
        </p:nvSpPr>
        <p:spPr bwMode="auto">
          <a:xfrm>
            <a:off x="2109084" y="1978993"/>
            <a:ext cx="211667" cy="146051"/>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5" name="Freeform 433"/>
          <p:cNvSpPr>
            <a:spLocks/>
          </p:cNvSpPr>
          <p:nvPr userDrawn="1"/>
        </p:nvSpPr>
        <p:spPr bwMode="auto">
          <a:xfrm>
            <a:off x="2333458" y="1925027"/>
            <a:ext cx="192617" cy="93663"/>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6" name="Freeform 434"/>
          <p:cNvSpPr>
            <a:spLocks/>
          </p:cNvSpPr>
          <p:nvPr userDrawn="1"/>
        </p:nvSpPr>
        <p:spPr bwMode="auto">
          <a:xfrm>
            <a:off x="2253016" y="1875814"/>
            <a:ext cx="146051"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7" name="Freeform 435"/>
          <p:cNvSpPr>
            <a:spLocks/>
          </p:cNvSpPr>
          <p:nvPr userDrawn="1"/>
        </p:nvSpPr>
        <p:spPr bwMode="auto">
          <a:xfrm>
            <a:off x="2540901" y="1937717"/>
            <a:ext cx="122767" cy="80963"/>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8" name="Freeform 436"/>
          <p:cNvSpPr>
            <a:spLocks/>
          </p:cNvSpPr>
          <p:nvPr userDrawn="1"/>
        </p:nvSpPr>
        <p:spPr bwMode="auto">
          <a:xfrm>
            <a:off x="2665768" y="1986938"/>
            <a:ext cx="48683" cy="46039"/>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9" name="Freeform 437"/>
          <p:cNvSpPr>
            <a:spLocks/>
          </p:cNvSpPr>
          <p:nvPr userDrawn="1"/>
        </p:nvSpPr>
        <p:spPr bwMode="auto">
          <a:xfrm>
            <a:off x="2653068" y="1923431"/>
            <a:ext cx="287867"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0" name="Freeform 438"/>
          <p:cNvSpPr>
            <a:spLocks/>
          </p:cNvSpPr>
          <p:nvPr userDrawn="1"/>
        </p:nvSpPr>
        <p:spPr bwMode="auto">
          <a:xfrm>
            <a:off x="2426584" y="1858343"/>
            <a:ext cx="59267"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1" name="Freeform 439"/>
          <p:cNvSpPr>
            <a:spLocks/>
          </p:cNvSpPr>
          <p:nvPr userDrawn="1"/>
        </p:nvSpPr>
        <p:spPr bwMode="auto">
          <a:xfrm flipV="1">
            <a:off x="2653068" y="1617044"/>
            <a:ext cx="287867" cy="323851"/>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2" name="Freeform 440"/>
          <p:cNvSpPr>
            <a:spLocks/>
          </p:cNvSpPr>
          <p:nvPr userDrawn="1"/>
        </p:nvSpPr>
        <p:spPr bwMode="auto">
          <a:xfrm>
            <a:off x="2659434" y="1885342"/>
            <a:ext cx="48684"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3" name="Freeform 441"/>
          <p:cNvSpPr>
            <a:spLocks/>
          </p:cNvSpPr>
          <p:nvPr userDrawn="1"/>
        </p:nvSpPr>
        <p:spPr bwMode="auto">
          <a:xfrm>
            <a:off x="2634017" y="1839299"/>
            <a:ext cx="44451"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4" name="Freeform 442"/>
          <p:cNvSpPr>
            <a:spLocks/>
          </p:cNvSpPr>
          <p:nvPr userDrawn="1"/>
        </p:nvSpPr>
        <p:spPr bwMode="auto">
          <a:xfrm>
            <a:off x="2545132" y="1817076"/>
            <a:ext cx="80433" cy="68263"/>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5" name="Freeform 443"/>
          <p:cNvSpPr>
            <a:spLocks/>
          </p:cNvSpPr>
          <p:nvPr userDrawn="1"/>
        </p:nvSpPr>
        <p:spPr bwMode="auto">
          <a:xfrm>
            <a:off x="2221281" y="2064727"/>
            <a:ext cx="359833" cy="234951"/>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6" name="Freeform 445"/>
          <p:cNvSpPr>
            <a:spLocks/>
          </p:cNvSpPr>
          <p:nvPr userDrawn="1"/>
        </p:nvSpPr>
        <p:spPr bwMode="auto">
          <a:xfrm>
            <a:off x="3592868" y="4199909"/>
            <a:ext cx="48683" cy="19051"/>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57" name="Freeform 450"/>
          <p:cNvSpPr>
            <a:spLocks/>
          </p:cNvSpPr>
          <p:nvPr userDrawn="1"/>
        </p:nvSpPr>
        <p:spPr bwMode="auto">
          <a:xfrm>
            <a:off x="4983533" y="2426668"/>
            <a:ext cx="175684"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lumMod val="85000"/>
            </a:schemeClr>
          </a:solidFill>
          <a:ln w="3175" cap="flat" cmpd="sng">
            <a:solidFill>
              <a:schemeClr val="bg1"/>
            </a:solidFill>
            <a:prstDash val="solid"/>
            <a:round/>
            <a:headEnd/>
            <a:tailEnd/>
          </a:ln>
          <a:effectLst/>
          <a:extLst/>
        </p:spPr>
        <p:txBody>
          <a:bodyPr anchor="ctr"/>
          <a:lstStyle/>
          <a:p>
            <a:endParaRPr lang="en-GB" sz="1900"/>
          </a:p>
        </p:txBody>
      </p:sp>
      <p:sp>
        <p:nvSpPr>
          <p:cNvPr id="158" name="Freeform 451"/>
          <p:cNvSpPr>
            <a:spLocks/>
          </p:cNvSpPr>
          <p:nvPr userDrawn="1"/>
        </p:nvSpPr>
        <p:spPr bwMode="auto">
          <a:xfrm>
            <a:off x="10311168" y="4560278"/>
            <a:ext cx="287867"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59" name="Freeform 452"/>
          <p:cNvSpPr>
            <a:spLocks/>
          </p:cNvSpPr>
          <p:nvPr userDrawn="1"/>
        </p:nvSpPr>
        <p:spPr bwMode="auto">
          <a:xfrm>
            <a:off x="10599052" y="4604727"/>
            <a:ext cx="232833" cy="169863"/>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grpSp>
        <p:nvGrpSpPr>
          <p:cNvPr id="160" name="Group 453"/>
          <p:cNvGrpSpPr>
            <a:grpSpLocks/>
          </p:cNvGrpSpPr>
          <p:nvPr userDrawn="1"/>
        </p:nvGrpSpPr>
        <p:grpSpPr bwMode="auto">
          <a:xfrm>
            <a:off x="5614301" y="2815607"/>
            <a:ext cx="334433" cy="368300"/>
            <a:chOff x="2201" y="1250"/>
            <a:chExt cx="133" cy="193"/>
          </a:xfrm>
          <a:solidFill>
            <a:schemeClr val="bg1">
              <a:lumMod val="85000"/>
            </a:schemeClr>
          </a:solidFill>
        </p:grpSpPr>
        <p:sp>
          <p:nvSpPr>
            <p:cNvPr id="161" name="Freeform 454"/>
            <p:cNvSpPr>
              <a:spLocks/>
            </p:cNvSpPr>
            <p:nvPr/>
          </p:nvSpPr>
          <p:spPr bwMode="auto">
            <a:xfrm>
              <a:off x="2234" y="1250"/>
              <a:ext cx="100" cy="193"/>
            </a:xfrm>
            <a:custGeom>
              <a:avLst/>
              <a:gdLst>
                <a:gd name="T0" fmla="*/ 2265696 w 24"/>
                <a:gd name="T1" fmla="*/ 11636360 h 47"/>
                <a:gd name="T2" fmla="*/ 1548613 w 24"/>
                <a:gd name="T3" fmla="*/ 10984915 h 47"/>
                <a:gd name="T4" fmla="*/ 3815242 w 24"/>
                <a:gd name="T5" fmla="*/ 9628014 h 47"/>
                <a:gd name="T6" fmla="*/ 3443575 w 24"/>
                <a:gd name="T7" fmla="*/ 8328599 h 47"/>
                <a:gd name="T8" fmla="*/ 3008975 w 24"/>
                <a:gd name="T9" fmla="*/ 7283639 h 47"/>
                <a:gd name="T10" fmla="*/ 1177883 w 24"/>
                <a:gd name="T11" fmla="*/ 7283639 h 47"/>
                <a:gd name="T12" fmla="*/ 1548613 w 24"/>
                <a:gd name="T13" fmla="*/ 5335900 h 47"/>
                <a:gd name="T14" fmla="*/ 371667 w 24"/>
                <a:gd name="T15" fmla="*/ 5983953 h 47"/>
                <a:gd name="T16" fmla="*/ 0 w 24"/>
                <a:gd name="T17" fmla="*/ 4290936 h 47"/>
                <a:gd name="T18" fmla="*/ 0 w 24"/>
                <a:gd name="T19" fmla="*/ 2675083 h 47"/>
                <a:gd name="T20" fmla="*/ 371667 w 24"/>
                <a:gd name="T21" fmla="*/ 1299416 h 47"/>
                <a:gd name="T22" fmla="*/ 1920279 w 24"/>
                <a:gd name="T23" fmla="*/ 0 h 47"/>
                <a:gd name="T24" fmla="*/ 3008975 w 24"/>
                <a:gd name="T25" fmla="*/ 316438 h 47"/>
                <a:gd name="T26" fmla="*/ 2637292 w 24"/>
                <a:gd name="T27" fmla="*/ 2028208 h 47"/>
                <a:gd name="T28" fmla="*/ 4907846 w 24"/>
                <a:gd name="T29" fmla="*/ 2028208 h 47"/>
                <a:gd name="T30" fmla="*/ 4185992 w 24"/>
                <a:gd name="T31" fmla="*/ 3644078 h 47"/>
                <a:gd name="T32" fmla="*/ 3443575 w 24"/>
                <a:gd name="T33" fmla="*/ 5019458 h 47"/>
                <a:gd name="T34" fmla="*/ 4907846 w 24"/>
                <a:gd name="T35" fmla="*/ 5652403 h 47"/>
                <a:gd name="T36" fmla="*/ 6452554 w 24"/>
                <a:gd name="T37" fmla="*/ 8012161 h 47"/>
                <a:gd name="T38" fmla="*/ 7174704 w 24"/>
                <a:gd name="T39" fmla="*/ 9628014 h 47"/>
                <a:gd name="T40" fmla="*/ 7174704 w 24"/>
                <a:gd name="T41" fmla="*/ 10591397 h 47"/>
                <a:gd name="T42" fmla="*/ 8723388 w 24"/>
                <a:gd name="T43" fmla="*/ 10591397 h 47"/>
                <a:gd name="T44" fmla="*/ 8351425 w 24"/>
                <a:gd name="T45" fmla="*/ 12936043 h 47"/>
                <a:gd name="T46" fmla="*/ 9094983 w 24"/>
                <a:gd name="T47" fmla="*/ 13252214 h 47"/>
                <a:gd name="T48" fmla="*/ 6452554 w 24"/>
                <a:gd name="T49" fmla="*/ 14312535 h 47"/>
                <a:gd name="T50" fmla="*/ 4185992 w 24"/>
                <a:gd name="T51" fmla="*/ 14628977 h 47"/>
                <a:gd name="T52" fmla="*/ 3008975 w 24"/>
                <a:gd name="T53" fmla="*/ 14963980 h 47"/>
                <a:gd name="T54" fmla="*/ 1548613 w 24"/>
                <a:gd name="T55" fmla="*/ 14963980 h 47"/>
                <a:gd name="T56" fmla="*/ 371667 w 24"/>
                <a:gd name="T57" fmla="*/ 15280422 h 47"/>
                <a:gd name="T58" fmla="*/ 1920279 w 24"/>
                <a:gd name="T59" fmla="*/ 13899088 h 47"/>
                <a:gd name="T60" fmla="*/ 2265696 w 24"/>
                <a:gd name="T61" fmla="*/ 12619535 h 47"/>
                <a:gd name="T62" fmla="*/ 1177883 w 24"/>
                <a:gd name="T63" fmla="*/ 1228433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3175">
              <a:solidFill>
                <a:schemeClr val="bg1"/>
              </a:solidFill>
              <a:round/>
              <a:headEnd/>
              <a:tailEnd/>
            </a:ln>
          </p:spPr>
          <p:txBody>
            <a:bodyPr/>
            <a:lstStyle/>
            <a:p>
              <a:endParaRPr lang="en-GB" sz="1900"/>
            </a:p>
          </p:txBody>
        </p:sp>
        <p:sp>
          <p:nvSpPr>
            <p:cNvPr id="162"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900"/>
            </a:p>
          </p:txBody>
        </p:sp>
      </p:grpSp>
      <p:sp>
        <p:nvSpPr>
          <p:cNvPr id="163" name="Freeform 458"/>
          <p:cNvSpPr>
            <a:spLocks/>
          </p:cNvSpPr>
          <p:nvPr userDrawn="1"/>
        </p:nvSpPr>
        <p:spPr bwMode="auto">
          <a:xfrm>
            <a:off x="6924518" y="3664921"/>
            <a:ext cx="97367" cy="44451"/>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64" name="Freeform 507"/>
          <p:cNvSpPr>
            <a:spLocks/>
          </p:cNvSpPr>
          <p:nvPr userDrawn="1"/>
        </p:nvSpPr>
        <p:spPr bwMode="auto">
          <a:xfrm>
            <a:off x="8346918" y="3050564"/>
            <a:ext cx="2010833" cy="1047751"/>
          </a:xfrm>
          <a:custGeom>
            <a:avLst/>
            <a:gdLst>
              <a:gd name="T0" fmla="*/ 2147483646 w 950"/>
              <a:gd name="T1" fmla="*/ 2147483646 h 660"/>
              <a:gd name="T2" fmla="*/ 2147483646 w 950"/>
              <a:gd name="T3" fmla="*/ 2147483646 h 660"/>
              <a:gd name="T4" fmla="*/ 2147483646 w 950"/>
              <a:gd name="T5" fmla="*/ 2147483646 h 660"/>
              <a:gd name="T6" fmla="*/ 2147483646 w 950"/>
              <a:gd name="T7" fmla="*/ 2147483646 h 660"/>
              <a:gd name="T8" fmla="*/ 2147483646 w 950"/>
              <a:gd name="T9" fmla="*/ 2147483646 h 660"/>
              <a:gd name="T10" fmla="*/ 2147483646 w 950"/>
              <a:gd name="T11" fmla="*/ 2147483646 h 660"/>
              <a:gd name="T12" fmla="*/ 2147483646 w 950"/>
              <a:gd name="T13" fmla="*/ 2147483646 h 660"/>
              <a:gd name="T14" fmla="*/ 2147483646 w 950"/>
              <a:gd name="T15" fmla="*/ 2147483646 h 660"/>
              <a:gd name="T16" fmla="*/ 2147483646 w 950"/>
              <a:gd name="T17" fmla="*/ 2147483646 h 660"/>
              <a:gd name="T18" fmla="*/ 2147483646 w 950"/>
              <a:gd name="T19" fmla="*/ 2147483646 h 660"/>
              <a:gd name="T20" fmla="*/ 2147483646 w 950"/>
              <a:gd name="T21" fmla="*/ 2147483646 h 660"/>
              <a:gd name="T22" fmla="*/ 2147483646 w 950"/>
              <a:gd name="T23" fmla="*/ 2147483646 h 660"/>
              <a:gd name="T24" fmla="*/ 2147483646 w 950"/>
              <a:gd name="T25" fmla="*/ 2147483646 h 660"/>
              <a:gd name="T26" fmla="*/ 2147483646 w 950"/>
              <a:gd name="T27" fmla="*/ 2147483646 h 660"/>
              <a:gd name="T28" fmla="*/ 2147483646 w 950"/>
              <a:gd name="T29" fmla="*/ 2147483646 h 660"/>
              <a:gd name="T30" fmla="*/ 2147483646 w 950"/>
              <a:gd name="T31" fmla="*/ 2147483646 h 660"/>
              <a:gd name="T32" fmla="*/ 2147483646 w 950"/>
              <a:gd name="T33" fmla="*/ 2147483646 h 660"/>
              <a:gd name="T34" fmla="*/ 2147483646 w 950"/>
              <a:gd name="T35" fmla="*/ 2147483646 h 660"/>
              <a:gd name="T36" fmla="*/ 2147483646 w 950"/>
              <a:gd name="T37" fmla="*/ 2147483646 h 660"/>
              <a:gd name="T38" fmla="*/ 2147483646 w 950"/>
              <a:gd name="T39" fmla="*/ 2147483646 h 660"/>
              <a:gd name="T40" fmla="*/ 2147483646 w 950"/>
              <a:gd name="T41" fmla="*/ 2147483646 h 660"/>
              <a:gd name="T42" fmla="*/ 2147483646 w 950"/>
              <a:gd name="T43" fmla="*/ 2147483646 h 660"/>
              <a:gd name="T44" fmla="*/ 2147483646 w 950"/>
              <a:gd name="T45" fmla="*/ 2147483646 h 660"/>
              <a:gd name="T46" fmla="*/ 2147483646 w 950"/>
              <a:gd name="T47" fmla="*/ 2147483646 h 660"/>
              <a:gd name="T48" fmla="*/ 2147483646 w 950"/>
              <a:gd name="T49" fmla="*/ 2147483646 h 660"/>
              <a:gd name="T50" fmla="*/ 2147483646 w 950"/>
              <a:gd name="T51" fmla="*/ 2147483646 h 660"/>
              <a:gd name="T52" fmla="*/ 2147483646 w 950"/>
              <a:gd name="T53" fmla="*/ 2147483646 h 660"/>
              <a:gd name="T54" fmla="*/ 2147483646 w 950"/>
              <a:gd name="T55" fmla="*/ 2147483646 h 660"/>
              <a:gd name="T56" fmla="*/ 2147483646 w 950"/>
              <a:gd name="T57" fmla="*/ 2147483646 h 660"/>
              <a:gd name="T58" fmla="*/ 2147483646 w 950"/>
              <a:gd name="T59" fmla="*/ 2147483646 h 660"/>
              <a:gd name="T60" fmla="*/ 2147483646 w 950"/>
              <a:gd name="T61" fmla="*/ 2147483646 h 660"/>
              <a:gd name="T62" fmla="*/ 2147483646 w 950"/>
              <a:gd name="T63" fmla="*/ 2147483646 h 660"/>
              <a:gd name="T64" fmla="*/ 2147483646 w 950"/>
              <a:gd name="T65" fmla="*/ 2147483646 h 660"/>
              <a:gd name="T66" fmla="*/ 2147483646 w 950"/>
              <a:gd name="T67" fmla="*/ 2147483646 h 660"/>
              <a:gd name="T68" fmla="*/ 2147483646 w 950"/>
              <a:gd name="T69" fmla="*/ 2147483646 h 660"/>
              <a:gd name="T70" fmla="*/ 2147483646 w 950"/>
              <a:gd name="T71" fmla="*/ 2147483646 h 660"/>
              <a:gd name="T72" fmla="*/ 2147483646 w 950"/>
              <a:gd name="T73" fmla="*/ 2147483646 h 660"/>
              <a:gd name="T74" fmla="*/ 2147483646 w 950"/>
              <a:gd name="T75" fmla="*/ 2147483646 h 660"/>
              <a:gd name="T76" fmla="*/ 2147483646 w 950"/>
              <a:gd name="T77" fmla="*/ 2147483646 h 660"/>
              <a:gd name="T78" fmla="*/ 2147483646 w 950"/>
              <a:gd name="T79" fmla="*/ 2147483646 h 660"/>
              <a:gd name="T80" fmla="*/ 2147483646 w 950"/>
              <a:gd name="T81" fmla="*/ 2147483646 h 660"/>
              <a:gd name="T82" fmla="*/ 2147483646 w 950"/>
              <a:gd name="T83" fmla="*/ 2147483646 h 660"/>
              <a:gd name="T84" fmla="*/ 2147483646 w 950"/>
              <a:gd name="T85" fmla="*/ 2147483646 h 660"/>
              <a:gd name="T86" fmla="*/ 2147483646 w 950"/>
              <a:gd name="T87" fmla="*/ 2147483646 h 660"/>
              <a:gd name="T88" fmla="*/ 2147483646 w 950"/>
              <a:gd name="T89" fmla="*/ 2147483646 h 660"/>
              <a:gd name="T90" fmla="*/ 2147483646 w 950"/>
              <a:gd name="T91" fmla="*/ 2147483646 h 660"/>
              <a:gd name="T92" fmla="*/ 2147483646 w 950"/>
              <a:gd name="T93" fmla="*/ 2147483646 h 660"/>
              <a:gd name="T94" fmla="*/ 2147483646 w 950"/>
              <a:gd name="T95" fmla="*/ 2147483646 h 660"/>
              <a:gd name="T96" fmla="*/ 2147483646 w 950"/>
              <a:gd name="T97" fmla="*/ 2147483646 h 660"/>
              <a:gd name="T98" fmla="*/ 2147483646 w 950"/>
              <a:gd name="T99" fmla="*/ 2147483646 h 660"/>
              <a:gd name="T100" fmla="*/ 2147483646 w 950"/>
              <a:gd name="T101" fmla="*/ 2147483646 h 660"/>
              <a:gd name="T102" fmla="*/ 2147483646 w 950"/>
              <a:gd name="T103" fmla="*/ 2147483646 h 660"/>
              <a:gd name="T104" fmla="*/ 2147483646 w 950"/>
              <a:gd name="T105" fmla="*/ 2147483646 h 660"/>
              <a:gd name="T106" fmla="*/ 2147483646 w 950"/>
              <a:gd name="T107" fmla="*/ 2147483646 h 660"/>
              <a:gd name="T108" fmla="*/ 2147483646 w 950"/>
              <a:gd name="T109" fmla="*/ 2147483646 h 660"/>
              <a:gd name="T110" fmla="*/ 2147483646 w 950"/>
              <a:gd name="T111" fmla="*/ 2147483646 h 660"/>
              <a:gd name="T112" fmla="*/ 2147483646 w 950"/>
              <a:gd name="T113" fmla="*/ 2147483646 h 660"/>
              <a:gd name="T114" fmla="*/ 2147483646 w 950"/>
              <a:gd name="T115" fmla="*/ 2147483646 h 660"/>
              <a:gd name="T116" fmla="*/ 2147483646 w 950"/>
              <a:gd name="T117" fmla="*/ 2147483646 h 660"/>
              <a:gd name="T118" fmla="*/ 2147483646 w 950"/>
              <a:gd name="T119" fmla="*/ 2147483646 h 660"/>
              <a:gd name="T120" fmla="*/ 2147483646 w 950"/>
              <a:gd name="T121" fmla="*/ 2147483646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65" name="Freeform 260"/>
          <p:cNvSpPr>
            <a:spLocks/>
          </p:cNvSpPr>
          <p:nvPr userDrawn="1"/>
        </p:nvSpPr>
        <p:spPr bwMode="auto">
          <a:xfrm>
            <a:off x="8406167" y="4619015"/>
            <a:ext cx="7620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6" name="Freeform 261"/>
          <p:cNvSpPr>
            <a:spLocks/>
          </p:cNvSpPr>
          <p:nvPr userDrawn="1"/>
        </p:nvSpPr>
        <p:spPr bwMode="auto">
          <a:xfrm>
            <a:off x="9498385" y="4098315"/>
            <a:ext cx="71967"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7" name="Freeform 262"/>
          <p:cNvSpPr>
            <a:spLocks/>
          </p:cNvSpPr>
          <p:nvPr userDrawn="1"/>
        </p:nvSpPr>
        <p:spPr bwMode="auto">
          <a:xfrm>
            <a:off x="9885716" y="3964964"/>
            <a:ext cx="42333"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8" name="Freeform 263"/>
          <p:cNvSpPr>
            <a:spLocks/>
          </p:cNvSpPr>
          <p:nvPr userDrawn="1"/>
        </p:nvSpPr>
        <p:spPr bwMode="auto">
          <a:xfrm>
            <a:off x="10198983" y="3722073"/>
            <a:ext cx="61384" cy="69851"/>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9" name="Freeform 264"/>
          <p:cNvSpPr>
            <a:spLocks/>
          </p:cNvSpPr>
          <p:nvPr userDrawn="1"/>
        </p:nvSpPr>
        <p:spPr bwMode="auto">
          <a:xfrm>
            <a:off x="10273074" y="3363293"/>
            <a:ext cx="459316" cy="374651"/>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0" name="Freeform 265"/>
          <p:cNvSpPr>
            <a:spLocks/>
          </p:cNvSpPr>
          <p:nvPr userDrawn="1"/>
        </p:nvSpPr>
        <p:spPr bwMode="auto">
          <a:xfrm>
            <a:off x="10596934" y="3018807"/>
            <a:ext cx="82551"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1" name="Freeform 272"/>
          <p:cNvSpPr>
            <a:spLocks/>
          </p:cNvSpPr>
          <p:nvPr userDrawn="1"/>
        </p:nvSpPr>
        <p:spPr bwMode="auto">
          <a:xfrm>
            <a:off x="9862451" y="4144354"/>
            <a:ext cx="188383" cy="195263"/>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2" name="Freeform 273"/>
          <p:cNvSpPr>
            <a:spLocks/>
          </p:cNvSpPr>
          <p:nvPr userDrawn="1"/>
        </p:nvSpPr>
        <p:spPr bwMode="auto">
          <a:xfrm>
            <a:off x="9938650" y="4371360"/>
            <a:ext cx="154516"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3" name="Freeform 333"/>
          <p:cNvSpPr>
            <a:spLocks/>
          </p:cNvSpPr>
          <p:nvPr userDrawn="1"/>
        </p:nvSpPr>
        <p:spPr bwMode="auto">
          <a:xfrm>
            <a:off x="8814701" y="3098184"/>
            <a:ext cx="1037167"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4" name="Line 449"/>
          <p:cNvSpPr>
            <a:spLocks noChangeShapeType="1"/>
          </p:cNvSpPr>
          <p:nvPr userDrawn="1"/>
        </p:nvSpPr>
        <p:spPr bwMode="auto">
          <a:xfrm>
            <a:off x="9811633" y="4161805"/>
            <a:ext cx="0"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en-GB" sz="1900"/>
          </a:p>
        </p:txBody>
      </p:sp>
      <p:sp>
        <p:nvSpPr>
          <p:cNvPr id="175" name="Freeform 506"/>
          <p:cNvSpPr>
            <a:spLocks/>
          </p:cNvSpPr>
          <p:nvPr userDrawn="1"/>
        </p:nvSpPr>
        <p:spPr bwMode="auto">
          <a:xfrm>
            <a:off x="10010618" y="3447436"/>
            <a:ext cx="165100"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lumMod val="85000"/>
            </a:schemeClr>
          </a:solidFill>
          <a:ln w="3175">
            <a:solidFill>
              <a:schemeClr val="bg1"/>
            </a:solidFill>
            <a:round/>
            <a:headEnd/>
            <a:tailEnd/>
          </a:ln>
          <a:extLst/>
        </p:spPr>
        <p:txBody>
          <a:bodyPr/>
          <a:lstStyle/>
          <a:p>
            <a:endParaRPr lang="en-GB" sz="1900"/>
          </a:p>
        </p:txBody>
      </p:sp>
      <p:sp>
        <p:nvSpPr>
          <p:cNvPr id="176" name="Freeform 517"/>
          <p:cNvSpPr>
            <a:spLocks/>
          </p:cNvSpPr>
          <p:nvPr userDrawn="1"/>
        </p:nvSpPr>
        <p:spPr bwMode="auto">
          <a:xfrm>
            <a:off x="10074115" y="3587140"/>
            <a:ext cx="114300"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77" name="Freeform 411"/>
          <p:cNvSpPr>
            <a:spLocks/>
          </p:cNvSpPr>
          <p:nvPr userDrawn="1"/>
        </p:nvSpPr>
        <p:spPr bwMode="auto">
          <a:xfrm>
            <a:off x="3783368" y="5320680"/>
            <a:ext cx="169333"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8" name="Freeform 420"/>
          <p:cNvSpPr>
            <a:spLocks/>
          </p:cNvSpPr>
          <p:nvPr userDrawn="1"/>
        </p:nvSpPr>
        <p:spPr bwMode="auto">
          <a:xfrm>
            <a:off x="3053134" y="4630119"/>
            <a:ext cx="427567"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lumMod val="85000"/>
            </a:schemeClr>
          </a:solidFill>
          <a:ln w="3175">
            <a:solidFill>
              <a:schemeClr val="bg1"/>
            </a:solidFill>
            <a:round/>
            <a:headEnd/>
            <a:tailEnd/>
          </a:ln>
        </p:spPr>
        <p:txBody>
          <a:bodyPr/>
          <a:lstStyle/>
          <a:p>
            <a:endParaRPr lang="en-GB" sz="1900"/>
          </a:p>
        </p:txBody>
      </p:sp>
      <p:sp>
        <p:nvSpPr>
          <p:cNvPr id="179" name="Freeform 413"/>
          <p:cNvSpPr>
            <a:spLocks/>
          </p:cNvSpPr>
          <p:nvPr userDrawn="1"/>
        </p:nvSpPr>
        <p:spPr bwMode="auto">
          <a:xfrm>
            <a:off x="3326179" y="4506305"/>
            <a:ext cx="1178983"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0" name="Freeform 409"/>
          <p:cNvSpPr>
            <a:spLocks/>
          </p:cNvSpPr>
          <p:nvPr userDrawn="1"/>
        </p:nvSpPr>
        <p:spPr bwMode="auto">
          <a:xfrm>
            <a:off x="3309250" y="5107961"/>
            <a:ext cx="630767" cy="947739"/>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1" name="Freeform 444"/>
          <p:cNvSpPr>
            <a:spLocks/>
          </p:cNvSpPr>
          <p:nvPr userDrawn="1"/>
        </p:nvSpPr>
        <p:spPr bwMode="auto">
          <a:xfrm>
            <a:off x="3224582" y="5007943"/>
            <a:ext cx="323849"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2" name="Freeform 410"/>
          <p:cNvSpPr>
            <a:spLocks/>
          </p:cNvSpPr>
          <p:nvPr userDrawn="1"/>
        </p:nvSpPr>
        <p:spPr bwMode="auto">
          <a:xfrm>
            <a:off x="3652147" y="5060336"/>
            <a:ext cx="266700"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3" name="Freeform 412"/>
          <p:cNvSpPr>
            <a:spLocks/>
          </p:cNvSpPr>
          <p:nvPr userDrawn="1"/>
        </p:nvSpPr>
        <p:spPr bwMode="auto">
          <a:xfrm>
            <a:off x="3446816" y="4852378"/>
            <a:ext cx="3556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lumMod val="85000"/>
            </a:schemeClr>
          </a:solidFill>
          <a:ln w="3175">
            <a:solidFill>
              <a:schemeClr val="bg1"/>
            </a:solidFill>
            <a:round/>
            <a:headEnd/>
            <a:tailEnd/>
          </a:ln>
        </p:spPr>
        <p:txBody>
          <a:bodyPr/>
          <a:lstStyle/>
          <a:p>
            <a:endParaRPr lang="en-GB" sz="1900"/>
          </a:p>
        </p:txBody>
      </p:sp>
      <p:sp>
        <p:nvSpPr>
          <p:cNvPr id="184" name="Freeform 405"/>
          <p:cNvSpPr>
            <a:spLocks/>
          </p:cNvSpPr>
          <p:nvPr userDrawn="1"/>
        </p:nvSpPr>
        <p:spPr bwMode="auto">
          <a:xfrm>
            <a:off x="3266900" y="4584083"/>
            <a:ext cx="260349"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chemeClr val="bg1">
              <a:lumMod val="85000"/>
            </a:schemeClr>
          </a:solidFill>
          <a:ln w="3175">
            <a:solidFill>
              <a:schemeClr val="bg1"/>
            </a:solidFill>
            <a:round/>
            <a:headEnd/>
            <a:tailEnd/>
          </a:ln>
        </p:spPr>
        <p:txBody>
          <a:bodyPr/>
          <a:lstStyle/>
          <a:p>
            <a:endParaRPr lang="en-GB" sz="1900"/>
          </a:p>
        </p:txBody>
      </p:sp>
      <p:sp>
        <p:nvSpPr>
          <p:cNvPr id="185" name="Freeform 407"/>
          <p:cNvSpPr>
            <a:spLocks/>
          </p:cNvSpPr>
          <p:nvPr userDrawn="1"/>
        </p:nvSpPr>
        <p:spPr bwMode="auto">
          <a:xfrm>
            <a:off x="3696598" y="4417397"/>
            <a:ext cx="156633"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6" name="Freeform 408"/>
          <p:cNvSpPr>
            <a:spLocks/>
          </p:cNvSpPr>
          <p:nvPr userDrawn="1"/>
        </p:nvSpPr>
        <p:spPr bwMode="auto">
          <a:xfrm>
            <a:off x="3940000" y="4480903"/>
            <a:ext cx="101600" cy="93663"/>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7" name="Freeform 417"/>
          <p:cNvSpPr>
            <a:spLocks/>
          </p:cNvSpPr>
          <p:nvPr userDrawn="1"/>
        </p:nvSpPr>
        <p:spPr bwMode="auto">
          <a:xfrm>
            <a:off x="3815116" y="4477729"/>
            <a:ext cx="129117"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8" name="Freeform 418"/>
          <p:cNvSpPr>
            <a:spLocks/>
          </p:cNvSpPr>
          <p:nvPr userDrawn="1"/>
        </p:nvSpPr>
        <p:spPr bwMode="auto">
          <a:xfrm>
            <a:off x="3330407" y="4333255"/>
            <a:ext cx="444500"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89" name="Freeform 421"/>
          <p:cNvSpPr>
            <a:spLocks/>
          </p:cNvSpPr>
          <p:nvPr userDrawn="1"/>
        </p:nvSpPr>
        <p:spPr bwMode="auto">
          <a:xfrm>
            <a:off x="3078516" y="4582505"/>
            <a:ext cx="179917"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0" name="Freeform 263"/>
          <p:cNvSpPr>
            <a:spLocks/>
          </p:cNvSpPr>
          <p:nvPr userDrawn="1"/>
        </p:nvSpPr>
        <p:spPr bwMode="auto">
          <a:xfrm>
            <a:off x="6234467" y="2921972"/>
            <a:ext cx="65616" cy="96837"/>
          </a:xfrm>
          <a:custGeom>
            <a:avLst/>
            <a:gdLst>
              <a:gd name="T0" fmla="*/ 0 w 429209"/>
              <a:gd name="T1" fmla="*/ 2 h 839755"/>
              <a:gd name="T2" fmla="*/ 0 w 429209"/>
              <a:gd name="T3" fmla="*/ 1 h 839755"/>
              <a:gd name="T4" fmla="*/ 0 w 429209"/>
              <a:gd name="T5" fmla="*/ 1 h 839755"/>
              <a:gd name="T6" fmla="*/ 0 w 429209"/>
              <a:gd name="T7" fmla="*/ 0 h 839755"/>
              <a:gd name="T8" fmla="*/ 1 w 429209"/>
              <a:gd name="T9" fmla="*/ 0 h 839755"/>
              <a:gd name="T10" fmla="*/ 1 w 429209"/>
              <a:gd name="T11" fmla="*/ 0 h 839755"/>
              <a:gd name="T12" fmla="*/ 1 w 429209"/>
              <a:gd name="T13" fmla="*/ 1 h 839755"/>
              <a:gd name="T14" fmla="*/ 1 w 429209"/>
              <a:gd name="T15" fmla="*/ 1 h 839755"/>
              <a:gd name="T16" fmla="*/ 0 w 429209"/>
              <a:gd name="T17" fmla="*/ 1 h 839755"/>
              <a:gd name="T18" fmla="*/ 0 w 429209"/>
              <a:gd name="T19" fmla="*/ 2 h 839755"/>
              <a:gd name="T20" fmla="*/ 0 w 429209"/>
              <a:gd name="T21" fmla="*/ 2 h 839755"/>
              <a:gd name="T22" fmla="*/ 0 w 429209"/>
              <a:gd name="T23" fmla="*/ 2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1" name="Freeform 295"/>
          <p:cNvSpPr>
            <a:spLocks/>
          </p:cNvSpPr>
          <p:nvPr userDrawn="1"/>
        </p:nvSpPr>
        <p:spPr bwMode="auto">
          <a:xfrm>
            <a:off x="7917216" y="3607768"/>
            <a:ext cx="58420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1997793352 h 10652"/>
              <a:gd name="T24" fmla="*/ 2147483646 w 10944"/>
              <a:gd name="T25" fmla="*/ 1101535252 h 10652"/>
              <a:gd name="T26" fmla="*/ 2147483646 w 10944"/>
              <a:gd name="T27" fmla="*/ 422176360 h 10652"/>
              <a:gd name="T28" fmla="*/ 2147483646 w 10944"/>
              <a:gd name="T29" fmla="*/ 2348995 h 10652"/>
              <a:gd name="T30" fmla="*/ 2147483646 w 10944"/>
              <a:gd name="T31" fmla="*/ 558986835 h 10652"/>
              <a:gd name="T32" fmla="*/ 2147483646 w 10944"/>
              <a:gd name="T33" fmla="*/ 620348125 h 10652"/>
              <a:gd name="T34" fmla="*/ 2147483646 w 10944"/>
              <a:gd name="T35" fmla="*/ 1351552467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434246325 w 10944"/>
              <a:gd name="T55" fmla="*/ 2147483646 h 10652"/>
              <a:gd name="T56" fmla="*/ 1801221118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827358637 w 10944"/>
              <a:gd name="T67" fmla="*/ 2147483646 h 10652"/>
              <a:gd name="T68" fmla="*/ 1202504557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2" name="Freeform 296"/>
          <p:cNvSpPr>
            <a:spLocks/>
          </p:cNvSpPr>
          <p:nvPr userDrawn="1"/>
        </p:nvSpPr>
        <p:spPr bwMode="auto">
          <a:xfrm>
            <a:off x="8243184" y="3612531"/>
            <a:ext cx="973667" cy="890588"/>
          </a:xfrm>
          <a:custGeom>
            <a:avLst/>
            <a:gdLst>
              <a:gd name="T0" fmla="*/ 43475790 w 10736"/>
              <a:gd name="T1" fmla="*/ 36857519 h 10000"/>
              <a:gd name="T2" fmla="*/ 44151285 w 10736"/>
              <a:gd name="T3" fmla="*/ 41259517 h 10000"/>
              <a:gd name="T4" fmla="*/ 49670740 w 10736"/>
              <a:gd name="T5" fmla="*/ 32122440 h 10000"/>
              <a:gd name="T6" fmla="*/ 49009121 w 10736"/>
              <a:gd name="T7" fmla="*/ 26808391 h 10000"/>
              <a:gd name="T8" fmla="*/ 46520040 w 10736"/>
              <a:gd name="T9" fmla="*/ 22128796 h 10000"/>
              <a:gd name="T10" fmla="*/ 41986042 w 10736"/>
              <a:gd name="T11" fmla="*/ 20145902 h 10000"/>
              <a:gd name="T12" fmla="*/ 40681305 w 10736"/>
              <a:gd name="T13" fmla="*/ 25642433 h 10000"/>
              <a:gd name="T14" fmla="*/ 39034298 w 10736"/>
              <a:gd name="T15" fmla="*/ 27434920 h 10000"/>
              <a:gd name="T16" fmla="*/ 38224602 w 10736"/>
              <a:gd name="T17" fmla="*/ 24976184 h 10000"/>
              <a:gd name="T18" fmla="*/ 33561028 w 10736"/>
              <a:gd name="T19" fmla="*/ 24999963 h 10000"/>
              <a:gd name="T20" fmla="*/ 31497609 w 10736"/>
              <a:gd name="T21" fmla="*/ 27506345 h 10000"/>
              <a:gd name="T22" fmla="*/ 28397787 w 10736"/>
              <a:gd name="T23" fmla="*/ 26673556 h 10000"/>
              <a:gd name="T24" fmla="*/ 19616626 w 10736"/>
              <a:gd name="T25" fmla="*/ 21668808 h 10000"/>
              <a:gd name="T26" fmla="*/ 18584917 w 10736"/>
              <a:gd name="T27" fmla="*/ 14998393 h 10000"/>
              <a:gd name="T28" fmla="*/ 18584917 w 10736"/>
              <a:gd name="T29" fmla="*/ 9168782 h 10000"/>
              <a:gd name="T30" fmla="*/ 19584249 w 10736"/>
              <a:gd name="T31" fmla="*/ 4766783 h 10000"/>
              <a:gd name="T32" fmla="*/ 16521430 w 10736"/>
              <a:gd name="T33" fmla="*/ 0 h 10000"/>
              <a:gd name="T34" fmla="*/ 14971553 w 10736"/>
              <a:gd name="T35" fmla="*/ 832789 h 10000"/>
              <a:gd name="T36" fmla="*/ 9808313 w 10736"/>
              <a:gd name="T37" fmla="*/ 3331244 h 10000"/>
              <a:gd name="T38" fmla="*/ 11358190 w 10736"/>
              <a:gd name="T39" fmla="*/ 9168782 h 10000"/>
              <a:gd name="T40" fmla="*/ 9294771 w 10736"/>
              <a:gd name="T41" fmla="*/ 16671985 h 10000"/>
              <a:gd name="T42" fmla="*/ 4131531 w 10736"/>
              <a:gd name="T43" fmla="*/ 24167174 h 10000"/>
              <a:gd name="T44" fmla="*/ 3613364 w 10736"/>
              <a:gd name="T45" fmla="*/ 30004711 h 10000"/>
              <a:gd name="T46" fmla="*/ 3099821 w 10736"/>
              <a:gd name="T47" fmla="*/ 35001533 h 10000"/>
              <a:gd name="T48" fmla="*/ 0 w 10736"/>
              <a:gd name="T49" fmla="*/ 36667200 h 10000"/>
              <a:gd name="T50" fmla="*/ 3613364 w 10736"/>
              <a:gd name="T51" fmla="*/ 44170315 h 10000"/>
              <a:gd name="T52" fmla="*/ 7740201 w 10736"/>
              <a:gd name="T53" fmla="*/ 56670341 h 10000"/>
              <a:gd name="T54" fmla="*/ 11871732 w 10736"/>
              <a:gd name="T55" fmla="*/ 70978706 h 10000"/>
              <a:gd name="T56" fmla="*/ 14971553 w 10736"/>
              <a:gd name="T57" fmla="*/ 79314699 h 10000"/>
              <a:gd name="T58" fmla="*/ 18584917 w 10736"/>
              <a:gd name="T59" fmla="*/ 72644373 h 10000"/>
              <a:gd name="T60" fmla="*/ 19616626 w 10736"/>
              <a:gd name="T61" fmla="*/ 63483517 h 10000"/>
              <a:gd name="T62" fmla="*/ 23748157 w 10736"/>
              <a:gd name="T63" fmla="*/ 53339096 h 10000"/>
              <a:gd name="T64" fmla="*/ 30715733 w 10736"/>
              <a:gd name="T65" fmla="*/ 46597345 h 10000"/>
              <a:gd name="T66" fmla="*/ 37299342 w 10736"/>
              <a:gd name="T67" fmla="*/ 42084380 h 10000"/>
              <a:gd name="T68" fmla="*/ 36799675 w 10736"/>
              <a:gd name="T69" fmla="*/ 34842920 h 10000"/>
              <a:gd name="T70" fmla="*/ 38913972 w 10736"/>
              <a:gd name="T71" fmla="*/ 33534290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bg1">
              <a:lumMod val="85000"/>
            </a:schemeClr>
          </a:solidFill>
          <a:ln w="3175">
            <a:solidFill>
              <a:schemeClr val="bg1"/>
            </a:solidFill>
            <a:round/>
            <a:headEnd/>
            <a:tailEnd/>
          </a:ln>
        </p:spPr>
        <p:txBody>
          <a:bodyPr/>
          <a:lstStyle/>
          <a:p>
            <a:endParaRPr lang="en-GB" sz="1900">
              <a:ln>
                <a:solidFill>
                  <a:schemeClr val="tx2">
                    <a:lumMod val="40000"/>
                    <a:lumOff val="60000"/>
                  </a:schemeClr>
                </a:solidFill>
              </a:ln>
              <a:solidFill>
                <a:sysClr val="windowText" lastClr="000000"/>
              </a:solidFill>
            </a:endParaRPr>
          </a:p>
        </p:txBody>
      </p:sp>
      <p:sp>
        <p:nvSpPr>
          <p:cNvPr id="193" name="Freeform 297"/>
          <p:cNvSpPr>
            <a:spLocks/>
          </p:cNvSpPr>
          <p:nvPr userDrawn="1"/>
        </p:nvSpPr>
        <p:spPr bwMode="auto">
          <a:xfrm>
            <a:off x="7893933" y="3580788"/>
            <a:ext cx="472016" cy="274639"/>
          </a:xfrm>
          <a:custGeom>
            <a:avLst/>
            <a:gdLst>
              <a:gd name="T0" fmla="*/ 2147483646 w 10348"/>
              <a:gd name="T1" fmla="*/ 127370832 h 11017"/>
              <a:gd name="T2" fmla="*/ 2147483646 w 10348"/>
              <a:gd name="T3" fmla="*/ 455278234 h 11017"/>
              <a:gd name="T4" fmla="*/ 2147483646 w 10348"/>
              <a:gd name="T5" fmla="*/ 455278234 h 11017"/>
              <a:gd name="T6" fmla="*/ 2147483646 w 10348"/>
              <a:gd name="T7" fmla="*/ 113815526 h 11017"/>
              <a:gd name="T8" fmla="*/ 2147483646 w 10348"/>
              <a:gd name="T9" fmla="*/ 0 h 11017"/>
              <a:gd name="T10" fmla="*/ 2147483646 w 10348"/>
              <a:gd name="T11" fmla="*/ 341462085 h 11017"/>
              <a:gd name="T12" fmla="*/ 2147483646 w 10348"/>
              <a:gd name="T13" fmla="*/ 569480901 h 11017"/>
              <a:gd name="T14" fmla="*/ 2147483646 w 10348"/>
              <a:gd name="T15" fmla="*/ 449081292 h 11017"/>
              <a:gd name="T16" fmla="*/ 2147483646 w 10348"/>
              <a:gd name="T17" fmla="*/ 455278234 h 11017"/>
              <a:gd name="T18" fmla="*/ 2147483646 w 10348"/>
              <a:gd name="T19" fmla="*/ 455278234 h 11017"/>
              <a:gd name="T20" fmla="*/ 2147483646 w 10348"/>
              <a:gd name="T21" fmla="*/ 341462085 h 11017"/>
              <a:gd name="T22" fmla="*/ 2147483646 w 10348"/>
              <a:gd name="T23" fmla="*/ 910942986 h 11017"/>
              <a:gd name="T24" fmla="*/ 2147483646 w 10348"/>
              <a:gd name="T25" fmla="*/ 1138590192 h 11017"/>
              <a:gd name="T26" fmla="*/ 2147483646 w 10348"/>
              <a:gd name="T27" fmla="*/ 1366221220 h 11017"/>
              <a:gd name="T28" fmla="*/ 1666989379 w 10348"/>
              <a:gd name="T29" fmla="*/ 1252405693 h 11017"/>
              <a:gd name="T30" fmla="*/ 785608426 w 10348"/>
              <a:gd name="T31" fmla="*/ 1101813130 h 11017"/>
              <a:gd name="T32" fmla="*/ 487236657 w 10348"/>
              <a:gd name="T33" fmla="*/ 1821886594 h 11017"/>
              <a:gd name="T34" fmla="*/ 476265638 w 10348"/>
              <a:gd name="T35" fmla="*/ 2147483646 h 11017"/>
              <a:gd name="T36" fmla="*/ 0 w 10348"/>
              <a:gd name="T37" fmla="*/ 2147483646 h 11017"/>
              <a:gd name="T38" fmla="*/ 1094910263 w 10348"/>
              <a:gd name="T39" fmla="*/ 2147483646 h 11017"/>
              <a:gd name="T40" fmla="*/ 1071648001 w 10348"/>
              <a:gd name="T41" fmla="*/ 2147483646 h 11017"/>
              <a:gd name="T42" fmla="*/ 645991505 w 10348"/>
              <a:gd name="T43" fmla="*/ 2147483646 h 11017"/>
              <a:gd name="T44" fmla="*/ 1868186495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1910544014 h 11017"/>
              <a:gd name="T66" fmla="*/ 2147483646 w 10348"/>
              <a:gd name="T67" fmla="*/ 1644586688 h 11017"/>
              <a:gd name="T68" fmla="*/ 2147483646 w 10348"/>
              <a:gd name="T69" fmla="*/ 1240012457 h 11017"/>
              <a:gd name="T70" fmla="*/ 2147483646 w 10348"/>
              <a:gd name="T71" fmla="*/ 797127484 h 11017"/>
              <a:gd name="T72" fmla="*/ 2147483646 w 10348"/>
              <a:gd name="T73" fmla="*/ 683311958 h 11017"/>
              <a:gd name="T74" fmla="*/ 2147483646 w 10348"/>
              <a:gd name="T75" fmla="*/ 341462085 h 11017"/>
              <a:gd name="T76" fmla="*/ 2147483646 w 10348"/>
              <a:gd name="T77" fmla="*/ 12737083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4" name="Freeform 298"/>
          <p:cNvSpPr>
            <a:spLocks/>
          </p:cNvSpPr>
          <p:nvPr userDrawn="1"/>
        </p:nvSpPr>
        <p:spPr bwMode="auto">
          <a:xfrm>
            <a:off x="8954401" y="3990359"/>
            <a:ext cx="150284"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5" name="Freeform 331"/>
          <p:cNvSpPr>
            <a:spLocks/>
          </p:cNvSpPr>
          <p:nvPr userDrawn="1"/>
        </p:nvSpPr>
        <p:spPr bwMode="auto">
          <a:xfrm>
            <a:off x="8630535" y="3807792"/>
            <a:ext cx="285749" cy="120651"/>
          </a:xfrm>
          <a:custGeom>
            <a:avLst/>
            <a:gdLst>
              <a:gd name="T0" fmla="*/ 2147483646 w 10000"/>
              <a:gd name="T1" fmla="*/ 2147483646 h 11631"/>
              <a:gd name="T2" fmla="*/ 2147483646 w 10000"/>
              <a:gd name="T3" fmla="*/ 2094439447 h 11631"/>
              <a:gd name="T4" fmla="*/ 2147483646 w 10000"/>
              <a:gd name="T5" fmla="*/ 545154810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6" name="Freeform 447"/>
          <p:cNvSpPr>
            <a:spLocks/>
          </p:cNvSpPr>
          <p:nvPr userDrawn="1"/>
        </p:nvSpPr>
        <p:spPr bwMode="auto">
          <a:xfrm>
            <a:off x="9094101" y="3944327"/>
            <a:ext cx="359833" cy="488951"/>
          </a:xfrm>
          <a:custGeom>
            <a:avLst/>
            <a:gdLst>
              <a:gd name="T0" fmla="*/ 1293612372 w 12864"/>
              <a:gd name="T1" fmla="*/ 0 h 10000"/>
              <a:gd name="T2" fmla="*/ 1011967180 w 12864"/>
              <a:gd name="T3" fmla="*/ 2147483646 h 10000"/>
              <a:gd name="T4" fmla="*/ 874630155 w 12864"/>
              <a:gd name="T5" fmla="*/ 2147483646 h 10000"/>
              <a:gd name="T6" fmla="*/ 831178203 w 12864"/>
              <a:gd name="T7" fmla="*/ 2147483646 h 10000"/>
              <a:gd name="T8" fmla="*/ 358854491 w 12864"/>
              <a:gd name="T9" fmla="*/ 2147483646 h 10000"/>
              <a:gd name="T10" fmla="*/ 70025639 w 12864"/>
              <a:gd name="T11" fmla="*/ 2147483646 h 10000"/>
              <a:gd name="T12" fmla="*/ 0 w 12864"/>
              <a:gd name="T13" fmla="*/ 2147483646 h 10000"/>
              <a:gd name="T14" fmla="*/ 478343703 w 12864"/>
              <a:gd name="T15" fmla="*/ 2147483646 h 10000"/>
              <a:gd name="T16" fmla="*/ 370876432 w 12864"/>
              <a:gd name="T17" fmla="*/ 2147483646 h 10000"/>
              <a:gd name="T18" fmla="*/ 921572691 w 12864"/>
              <a:gd name="T19" fmla="*/ 2147483646 h 10000"/>
              <a:gd name="T20" fmla="*/ 1237556645 w 12864"/>
              <a:gd name="T21" fmla="*/ 2147483646 h 10000"/>
              <a:gd name="T22" fmla="*/ 1061624411 w 12864"/>
              <a:gd name="T23" fmla="*/ 2147483646 h 10000"/>
              <a:gd name="T24" fmla="*/ 1177817116 w 12864"/>
              <a:gd name="T25" fmla="*/ 2147483646 h 10000"/>
              <a:gd name="T26" fmla="*/ 1296336297 w 12864"/>
              <a:gd name="T27" fmla="*/ 2147483646 h 10000"/>
              <a:gd name="T28" fmla="*/ 1433082236 w 12864"/>
              <a:gd name="T29" fmla="*/ 2147483646 h 10000"/>
              <a:gd name="T30" fmla="*/ 1465667125 w 12864"/>
              <a:gd name="T31" fmla="*/ 2147483646 h 10000"/>
              <a:gd name="T32" fmla="*/ 1747127470 w 12864"/>
              <a:gd name="T33" fmla="*/ 2147483646 h 10000"/>
              <a:gd name="T34" fmla="*/ 1625118103 w 12864"/>
              <a:gd name="T35" fmla="*/ 2147483646 h 10000"/>
              <a:gd name="T36" fmla="*/ 1426296004 w 12864"/>
              <a:gd name="T37" fmla="*/ 2147483646 h 10000"/>
              <a:gd name="T38" fmla="*/ 1525610004 w 12864"/>
              <a:gd name="T39" fmla="*/ 2147483646 h 10000"/>
              <a:gd name="T40" fmla="*/ 1508925419 w 12864"/>
              <a:gd name="T41" fmla="*/ 2147483646 h 10000"/>
              <a:gd name="T42" fmla="*/ 1243955582 w 12864"/>
              <a:gd name="T43" fmla="*/ 2147483646 h 10000"/>
              <a:gd name="T44" fmla="*/ 1376445116 w 12864"/>
              <a:gd name="T45" fmla="*/ 2147483646 h 10000"/>
              <a:gd name="T46" fmla="*/ 1535499106 w 12864"/>
              <a:gd name="T47" fmla="*/ 2147483646 h 10000"/>
              <a:gd name="T48" fmla="*/ 1878647414 w 12864"/>
              <a:gd name="T49" fmla="*/ 2147483646 h 10000"/>
              <a:gd name="T50" fmla="*/ 2003177775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3802098 w 12864"/>
              <a:gd name="T59" fmla="*/ 2147483646 h 10000"/>
              <a:gd name="T60" fmla="*/ 1844502730 w 12864"/>
              <a:gd name="T61" fmla="*/ 2147483646 h 10000"/>
              <a:gd name="T62" fmla="*/ 1508731320 w 12864"/>
              <a:gd name="T63" fmla="*/ 2147483646 h 10000"/>
              <a:gd name="T64" fmla="*/ 1441226277 w 12864"/>
              <a:gd name="T65" fmla="*/ 2147483646 h 10000"/>
              <a:gd name="T66" fmla="*/ 1376445116 w 12864"/>
              <a:gd name="T67" fmla="*/ 2147483646 h 10000"/>
              <a:gd name="T68" fmla="*/ 1525610004 w 12864"/>
              <a:gd name="T69" fmla="*/ 2147483646 h 10000"/>
              <a:gd name="T70" fmla="*/ 1525610004 w 12864"/>
              <a:gd name="T71" fmla="*/ 2147483646 h 10000"/>
              <a:gd name="T72" fmla="*/ 1293612372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97" name="Freeform 241"/>
          <p:cNvSpPr>
            <a:spLocks/>
          </p:cNvSpPr>
          <p:nvPr userDrawn="1"/>
        </p:nvSpPr>
        <p:spPr bwMode="auto">
          <a:xfrm>
            <a:off x="8943800" y="3877643"/>
            <a:ext cx="118533" cy="49212"/>
          </a:xfrm>
          <a:custGeom>
            <a:avLst/>
            <a:gdLst>
              <a:gd name="T0" fmla="*/ 0 w 348468"/>
              <a:gd name="T1" fmla="*/ 595 h 191264"/>
              <a:gd name="T2" fmla="*/ 432 w 348468"/>
              <a:gd name="T3" fmla="*/ 836 h 191264"/>
              <a:gd name="T4" fmla="*/ 687 w 348468"/>
              <a:gd name="T5" fmla="*/ 710 h 191264"/>
              <a:gd name="T6" fmla="*/ 920 w 348468"/>
              <a:gd name="T7" fmla="*/ 824 h 191264"/>
              <a:gd name="T8" fmla="*/ 1375 w 348468"/>
              <a:gd name="T9" fmla="*/ 733 h 191264"/>
              <a:gd name="T10" fmla="*/ 1475 w 348468"/>
              <a:gd name="T11" fmla="*/ 458 h 191264"/>
              <a:gd name="T12" fmla="*/ 1075 w 348468"/>
              <a:gd name="T13" fmla="*/ 23 h 191264"/>
              <a:gd name="T14" fmla="*/ 709 w 348468"/>
              <a:gd name="T15" fmla="*/ 92 h 191264"/>
              <a:gd name="T16" fmla="*/ 488 w 348468"/>
              <a:gd name="T17" fmla="*/ 0 h 191264"/>
              <a:gd name="T18" fmla="*/ 122 w 348468"/>
              <a:gd name="T19" fmla="*/ 321 h 191264"/>
              <a:gd name="T20" fmla="*/ 0 w 348468"/>
              <a:gd name="T21" fmla="*/ 595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8" name="Freeform 448"/>
          <p:cNvSpPr>
            <a:spLocks/>
          </p:cNvSpPr>
          <p:nvPr userDrawn="1"/>
        </p:nvSpPr>
        <p:spPr bwMode="auto">
          <a:xfrm>
            <a:off x="9396785" y="4520591"/>
            <a:ext cx="171449" cy="147639"/>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99" name="Freeform 330"/>
          <p:cNvSpPr>
            <a:spLocks/>
          </p:cNvSpPr>
          <p:nvPr userDrawn="1"/>
        </p:nvSpPr>
        <p:spPr bwMode="auto">
          <a:xfrm>
            <a:off x="9443339" y="4063390"/>
            <a:ext cx="266700"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0" name="Freeform 446"/>
          <p:cNvSpPr>
            <a:spLocks/>
          </p:cNvSpPr>
          <p:nvPr userDrawn="1"/>
        </p:nvSpPr>
        <p:spPr bwMode="auto">
          <a:xfrm>
            <a:off x="9271884" y="4128473"/>
            <a:ext cx="296333" cy="400051"/>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201" name="Freeform 329"/>
          <p:cNvSpPr>
            <a:spLocks/>
          </p:cNvSpPr>
          <p:nvPr userDrawn="1"/>
        </p:nvSpPr>
        <p:spPr bwMode="auto">
          <a:xfrm>
            <a:off x="9360784" y="4088783"/>
            <a:ext cx="281517"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1649038812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2" name="Freeform 329"/>
          <p:cNvSpPr>
            <a:spLocks/>
          </p:cNvSpPr>
          <p:nvPr userDrawn="1"/>
        </p:nvSpPr>
        <p:spPr bwMode="auto">
          <a:xfrm>
            <a:off x="9445449" y="4303097"/>
            <a:ext cx="196851" cy="117475"/>
          </a:xfrm>
          <a:custGeom>
            <a:avLst/>
            <a:gdLst>
              <a:gd name="T0" fmla="*/ 2147483646 w 10000"/>
              <a:gd name="T1" fmla="*/ 495727010 h 6448"/>
              <a:gd name="T2" fmla="*/ 2147483646 w 10000"/>
              <a:gd name="T3" fmla="*/ 274643943 h 6448"/>
              <a:gd name="T4" fmla="*/ 2147483646 w 10000"/>
              <a:gd name="T5" fmla="*/ 0 h 6448"/>
              <a:gd name="T6" fmla="*/ 1183506868 w 10000"/>
              <a:gd name="T7" fmla="*/ 914091121 h 6448"/>
              <a:gd name="T8" fmla="*/ 0 w 10000"/>
              <a:gd name="T9" fmla="*/ 2147483646 h 6448"/>
              <a:gd name="T10" fmla="*/ 0 w 10000"/>
              <a:gd name="T11" fmla="*/ 2147483646 h 6448"/>
              <a:gd name="T12" fmla="*/ 1972543557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914091121 h 6448"/>
              <a:gd name="T26" fmla="*/ 2147483646 w 10000"/>
              <a:gd name="T27" fmla="*/ 495727010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lumMod val="85000"/>
            </a:schemeClr>
          </a:solidFill>
          <a:ln w="3175">
            <a:solidFill>
              <a:schemeClr val="bg1"/>
            </a:solidFill>
            <a:round/>
            <a:headEnd/>
            <a:tailEnd/>
          </a:ln>
        </p:spPr>
        <p:txBody>
          <a:bodyPr/>
          <a:lstStyle/>
          <a:p>
            <a:endParaRPr lang="en-GB" sz="1900"/>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ird spli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45" name="Content Placeholder 44"/>
          <p:cNvSpPr>
            <a:spLocks noGrp="1"/>
          </p:cNvSpPr>
          <p:nvPr>
            <p:ph sz="quarter" idx="10" hasCustomPrompt="1"/>
          </p:nvPr>
        </p:nvSpPr>
        <p:spPr>
          <a:xfrm>
            <a:off x="338416" y="1601725"/>
            <a:ext cx="7610869" cy="4416552"/>
          </a:xfrm>
        </p:spPr>
        <p:txBody>
          <a:bodyPr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8" name="Content Placeholder 87"/>
          <p:cNvSpPr>
            <a:spLocks noGrp="1"/>
          </p:cNvSpPr>
          <p:nvPr>
            <p:ph sz="quarter" idx="11"/>
          </p:nvPr>
        </p:nvSpPr>
        <p:spPr>
          <a:xfrm>
            <a:off x="8315015" y="1601787"/>
            <a:ext cx="3543525" cy="4416552"/>
          </a:xfrm>
        </p:spPr>
        <p:txBody>
          <a:bodyPr numCol="1"/>
          <a:lstStyle>
            <a:lvl1pPr>
              <a:defRPr sz="2000" spc="0"/>
            </a:lvl1pPr>
            <a:lvl2pPr>
              <a:defRPr sz="1600" spc="0">
                <a:solidFill>
                  <a:schemeClr val="accent1"/>
                </a:solidFill>
              </a:defRPr>
            </a:lvl2pPr>
            <a:lvl3pPr>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userDrawn="1"/>
        </p:nvSpPr>
        <p:spPr>
          <a:xfrm rot="10800000" flipV="1">
            <a:off x="8130143" y="1600209"/>
            <a:ext cx="64025" cy="607219"/>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cxnSp>
        <p:nvCxnSpPr>
          <p:cNvPr id="91" name="Straight Connector 90"/>
          <p:cNvCxnSpPr/>
          <p:nvPr userDrawn="1"/>
        </p:nvCxnSpPr>
        <p:spPr>
          <a:xfrm>
            <a:off x="8130135" y="1600200"/>
            <a:ext cx="0" cy="4419600"/>
          </a:xfrm>
          <a:prstGeom prst="line">
            <a:avLst/>
          </a:prstGeom>
          <a:ln w="1270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3" name="Footer Placeholder 2"/>
          <p:cNvSpPr>
            <a:spLocks noGrp="1"/>
          </p:cNvSpPr>
          <p:nvPr>
            <p:ph type="ftr" sz="quarter" idx="17"/>
          </p:nvPr>
        </p:nvSpPr>
        <p:spPr/>
        <p:txBody>
          <a:bodyPr numCol="1"/>
          <a:lstStyle/>
          <a:p>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ird split 2">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45" name="Content Placeholder 44"/>
          <p:cNvSpPr>
            <a:spLocks noGrp="1"/>
          </p:cNvSpPr>
          <p:nvPr>
            <p:ph sz="quarter" idx="10"/>
          </p:nvPr>
        </p:nvSpPr>
        <p:spPr>
          <a:xfrm>
            <a:off x="338416" y="1601723"/>
            <a:ext cx="3503064" cy="4416552"/>
          </a:xfrm>
        </p:spPr>
        <p:txBody>
          <a:bodyPr numCol="1"/>
          <a:lstStyle>
            <a:lvl1pPr>
              <a:defRPr sz="2000" spc="0"/>
            </a:lvl1pPr>
            <a:lvl2pPr>
              <a:defRPr sz="1600" spc="0">
                <a:solidFill>
                  <a:schemeClr val="tx1"/>
                </a:solidFill>
              </a:defRPr>
            </a:lvl2pPr>
            <a:lvl3pPr>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8" name="Content Placeholder 87"/>
          <p:cNvSpPr>
            <a:spLocks noGrp="1"/>
          </p:cNvSpPr>
          <p:nvPr>
            <p:ph sz="quarter" idx="11" hasCustomPrompt="1"/>
          </p:nvPr>
        </p:nvSpPr>
        <p:spPr>
          <a:xfrm>
            <a:off x="4207337" y="1601787"/>
            <a:ext cx="7651203" cy="4416552"/>
          </a:xfrm>
        </p:spPr>
        <p:txBody>
          <a:bodyPr numCol="1"/>
          <a:lstStyle>
            <a:lvl1pPr>
              <a:defRPr spc="0"/>
            </a:lvl1pPr>
            <a:lvl2pPr>
              <a:defRPr spc="0">
                <a:solidFill>
                  <a:schemeClr val="tx1"/>
                </a:solidFill>
              </a:defRPr>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p:cNvSpPr/>
          <p:nvPr userDrawn="1"/>
        </p:nvSpPr>
        <p:spPr>
          <a:xfrm rot="10800000" flipH="1" flipV="1">
            <a:off x="3968005" y="1600209"/>
            <a:ext cx="64025" cy="607219"/>
          </a:xfrm>
          <a:prstGeom prst="rect">
            <a:avLst/>
          </a:prstGeom>
          <a:solidFill>
            <a:srgbClr val="81B53C"/>
          </a:solidFill>
          <a:ln>
            <a:solidFill>
              <a:srgbClr val="81B53C"/>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cxnSp>
        <p:nvCxnSpPr>
          <p:cNvPr id="23" name="Straight Connector 22"/>
          <p:cNvCxnSpPr/>
          <p:nvPr userDrawn="1"/>
        </p:nvCxnSpPr>
        <p:spPr>
          <a:xfrm flipH="1">
            <a:off x="4032009" y="1600200"/>
            <a:ext cx="0" cy="4419600"/>
          </a:xfrm>
          <a:prstGeom prst="line">
            <a:avLst/>
          </a:prstGeom>
          <a:ln w="1270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3" name="Footer Placeholder 2"/>
          <p:cNvSpPr>
            <a:spLocks noGrp="1"/>
          </p:cNvSpPr>
          <p:nvPr>
            <p:ph type="ftr" sz="quarter" idx="17"/>
          </p:nvPr>
        </p:nvSpPr>
        <p:spPr/>
        <p:txBody>
          <a:bodyPr numCol="1"/>
          <a:lstStyle/>
          <a:p>
            <a:endParaRPr lang="en-US"/>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gue Slide">
    <p:spTree>
      <p:nvGrpSpPr>
        <p:cNvPr id="1" name=""/>
        <p:cNvGrpSpPr/>
        <p:nvPr/>
      </p:nvGrpSpPr>
      <p:grpSpPr>
        <a:xfrm>
          <a:off x="0" y="0"/>
          <a:ext cx="0" cy="0"/>
          <a:chOff x="0" y="0"/>
          <a:chExt cx="0" cy="0"/>
        </a:xfrm>
      </p:grpSpPr>
      <p:sp>
        <p:nvSpPr>
          <p:cNvPr id="46" name="Picture Placeholder 7"/>
          <p:cNvSpPr>
            <a:spLocks noGrp="1"/>
          </p:cNvSpPr>
          <p:nvPr>
            <p:ph type="pic" sz="quarter" idx="17" hasCustomPrompt="1"/>
          </p:nvPr>
        </p:nvSpPr>
        <p:spPr>
          <a:xfrm>
            <a:off x="7956777" y="-18288"/>
            <a:ext cx="4235233" cy="6894576"/>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47" name="Picture Placeholder 2"/>
          <p:cNvSpPr>
            <a:spLocks noGrp="1"/>
          </p:cNvSpPr>
          <p:nvPr>
            <p:ph type="pic" sz="quarter" idx="19" hasCustomPrompt="1"/>
          </p:nvPr>
        </p:nvSpPr>
        <p:spPr>
          <a:xfrm>
            <a:off x="1622124" y="2391637"/>
            <a:ext cx="4428171" cy="2074753"/>
          </a:xfrm>
          <a:noFill/>
          <a:ln>
            <a:noFill/>
          </a:ln>
          <a:effectLst/>
        </p:spPr>
        <p:txBody>
          <a:bodyPr numCol="1" anchor="ctr"/>
          <a:lstStyle>
            <a:lvl1pPr marL="0" indent="0" algn="ctr">
              <a:buNone/>
              <a:defRPr sz="1600">
                <a:solidFill>
                  <a:schemeClr val="tx1"/>
                </a:solidFill>
              </a:defRPr>
            </a:lvl1pPr>
          </a:lstStyle>
          <a:p>
            <a:r>
              <a:rPr lang="en-US" dirty="0"/>
              <a:t>Click to add logo or paste one in box</a:t>
            </a:r>
          </a:p>
        </p:txBody>
      </p:sp>
    </p:spTree>
    <p:extLst/>
  </p:cSld>
  <p:clrMapOvr>
    <a:masterClrMapping/>
  </p:clrMapOvr>
  <p:extLst mod="1">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gue_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ctrTitle"/>
          </p:nvPr>
        </p:nvSpPr>
        <p:spPr>
          <a:xfrm>
            <a:off x="360457" y="2049323"/>
            <a:ext cx="11485379" cy="2628900"/>
          </a:xfrm>
        </p:spPr>
        <p:txBody>
          <a:bodyPr lIns="0" tIns="0" rIns="0" bIns="0" numCol="1" anchor="b">
            <a:noAutofit/>
          </a:bodyPr>
          <a:lstStyle>
            <a:lvl1pPr algn="l">
              <a:defRPr sz="5500" spc="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360457" y="4876800"/>
            <a:ext cx="11485379" cy="1066800"/>
          </a:xfrm>
        </p:spPr>
        <p:txBody>
          <a:bodyPr lIns="0" tIns="0" rIns="0" bIns="0" numCol="1">
            <a:noAutofit/>
          </a:bodyPr>
          <a:lstStyle>
            <a:lvl1pPr marL="0" indent="0" algn="l">
              <a:buNone/>
              <a:defRPr sz="24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cxnSp>
        <p:nvCxnSpPr>
          <p:cNvPr id="4" name="Straight Connector 3"/>
          <p:cNvCxnSpPr/>
          <p:nvPr userDrawn="1"/>
        </p:nvCxnSpPr>
        <p:spPr>
          <a:xfrm flipH="1">
            <a:off x="342989" y="4800600"/>
            <a:ext cx="1184901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gue_slide B">
    <p:bg>
      <p:bgPr>
        <a:solidFill>
          <a:schemeClr val="bg1">
            <a:lumMod val="85000"/>
          </a:schemeClr>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7" hasCustomPrompt="1"/>
          </p:nvPr>
        </p:nvSpPr>
        <p:spPr>
          <a:xfrm>
            <a:off x="0" y="0"/>
            <a:ext cx="12192000" cy="6876288"/>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7" name="Title 1"/>
          <p:cNvSpPr>
            <a:spLocks noGrp="1"/>
          </p:cNvSpPr>
          <p:nvPr>
            <p:ph type="ctrTitle"/>
          </p:nvPr>
        </p:nvSpPr>
        <p:spPr>
          <a:xfrm>
            <a:off x="360457" y="2049323"/>
            <a:ext cx="11485379" cy="2628900"/>
          </a:xfrm>
        </p:spPr>
        <p:txBody>
          <a:bodyPr lIns="0" tIns="0" rIns="0" bIns="0" numCol="1" anchor="b">
            <a:noAutofit/>
          </a:bodyPr>
          <a:lstStyle>
            <a:lvl1pPr algn="l">
              <a:defRPr sz="5500" spc="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360457" y="4876800"/>
            <a:ext cx="11485379" cy="1066800"/>
          </a:xfrm>
        </p:spPr>
        <p:txBody>
          <a:bodyPr lIns="0" tIns="0" rIns="0" bIns="0" numCol="1">
            <a:noAutofit/>
          </a:bodyPr>
          <a:lstStyle>
            <a:lvl1pPr marL="0" indent="0" algn="l">
              <a:buNone/>
              <a:defRPr sz="24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cxnSp>
        <p:nvCxnSpPr>
          <p:cNvPr id="11" name="Straight Connector 10"/>
          <p:cNvCxnSpPr/>
          <p:nvPr userDrawn="1"/>
        </p:nvCxnSpPr>
        <p:spPr>
          <a:xfrm flipH="1">
            <a:off x="342989" y="4800600"/>
            <a:ext cx="1184901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qel Slide_C">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6707" y="1225356"/>
            <a:ext cx="11365899" cy="2628900"/>
          </a:xfrm>
        </p:spPr>
        <p:txBody>
          <a:bodyPr lIns="0" tIns="0" rIns="0" bIns="0" numCol="1" anchor="b">
            <a:noAutofit/>
          </a:bodyPr>
          <a:lstStyle>
            <a:lvl1pPr algn="ctr">
              <a:defRPr sz="6600" b="0" i="0">
                <a:solidFill>
                  <a:schemeClr val="tx1"/>
                </a:solidFill>
                <a:latin typeface="Open Sans Condensed" charset="0"/>
                <a:ea typeface="Open Sans Condensed" charset="0"/>
                <a:cs typeface="Open Sans Condensed" charset="0"/>
              </a:defRPr>
            </a:lvl1pPr>
          </a:lstStyle>
          <a:p>
            <a:r>
              <a:rPr lang="en-US" dirty="0"/>
              <a:t>Title</a:t>
            </a:r>
          </a:p>
        </p:txBody>
      </p:sp>
      <p:sp>
        <p:nvSpPr>
          <p:cNvPr id="10" name="Subtitle 2"/>
          <p:cNvSpPr>
            <a:spLocks noGrp="1"/>
          </p:cNvSpPr>
          <p:nvPr>
            <p:ph type="subTitle" idx="1"/>
          </p:nvPr>
        </p:nvSpPr>
        <p:spPr>
          <a:xfrm>
            <a:off x="356706" y="4378449"/>
            <a:ext cx="11365899" cy="1408043"/>
          </a:xfrm>
        </p:spPr>
        <p:txBody>
          <a:bodyPr lIns="0" tIns="0" rIns="0" bIns="0" numCol="1">
            <a:noAutofit/>
          </a:bodyPr>
          <a:lstStyle>
            <a:lvl1pPr marL="0" indent="0" algn="ctr">
              <a:buNone/>
              <a:defRPr sz="2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userDrawn="1"/>
        </p:nvSpPr>
        <p:spPr>
          <a:xfrm rot="10800000" flipV="1">
            <a:off x="21" y="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 You_slide">
    <p:spTree>
      <p:nvGrpSpPr>
        <p:cNvPr id="1" name=""/>
        <p:cNvGrpSpPr/>
        <p:nvPr/>
      </p:nvGrpSpPr>
      <p:grpSpPr>
        <a:xfrm>
          <a:off x="0" y="0"/>
          <a:ext cx="0" cy="0"/>
          <a:chOff x="0" y="0"/>
          <a:chExt cx="0" cy="0"/>
        </a:xfrm>
      </p:grpSpPr>
      <p:sp>
        <p:nvSpPr>
          <p:cNvPr id="40" name="TextBox 39"/>
          <p:cNvSpPr txBox="1"/>
          <p:nvPr userDrawn="1"/>
        </p:nvSpPr>
        <p:spPr>
          <a:xfrm>
            <a:off x="1530365" y="2676835"/>
            <a:ext cx="6971004" cy="1200327"/>
          </a:xfrm>
          <a:prstGeom prst="rect">
            <a:avLst/>
          </a:prstGeom>
          <a:noFill/>
        </p:spPr>
        <p:txBody>
          <a:bodyPr wrap="square" lIns="91436" tIns="45719" rIns="91436" bIns="45719" numCol="1" rtlCol="0">
            <a:spAutoFit/>
          </a:bodyPr>
          <a:lstStyle/>
          <a:p>
            <a:pPr algn="l">
              <a:spcBef>
                <a:spcPts val="300"/>
              </a:spcBef>
              <a:spcAft>
                <a:spcPts val="1000"/>
              </a:spcAft>
            </a:pPr>
            <a:r>
              <a:rPr lang="en-US" sz="7200" b="0" i="0" dirty="0">
                <a:solidFill>
                  <a:schemeClr val="tx1"/>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2" name="TextBox 1"/>
          <p:cNvSpPr txBox="1"/>
          <p:nvPr userDrawn="1"/>
        </p:nvSpPr>
        <p:spPr>
          <a:xfrm>
            <a:off x="609287" y="6192280"/>
            <a:ext cx="11201349" cy="400110"/>
          </a:xfrm>
          <a:prstGeom prst="rect">
            <a:avLst/>
          </a:prstGeom>
          <a:noFill/>
        </p:spPr>
        <p:txBody>
          <a:bodyPr wrap="square" numCol="1" rtlCol="0">
            <a:spAutoFit/>
          </a:bodyPr>
          <a:lstStyle/>
          <a:p>
            <a:pPr algn="r">
              <a:spcBef>
                <a:spcPts val="300"/>
              </a:spcBef>
              <a:spcAft>
                <a:spcPts val="600"/>
              </a:spcAft>
            </a:pPr>
            <a:r>
              <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poverty-action.org</a:t>
            </a:r>
          </a:p>
        </p:txBody>
      </p:sp>
      <p:cxnSp>
        <p:nvCxnSpPr>
          <p:cNvPr id="4" name="Straight Connector 3"/>
          <p:cNvCxnSpPr/>
          <p:nvPr userDrawn="1"/>
        </p:nvCxnSpPr>
        <p:spPr>
          <a:xfrm>
            <a:off x="498911" y="6103915"/>
            <a:ext cx="11201348" cy="0"/>
          </a:xfrm>
          <a:prstGeom prst="line">
            <a:avLst/>
          </a:prstGeom>
          <a:ln w="6350" cmpd="sng">
            <a:solidFill>
              <a:srgbClr val="6D6E7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7148581" y="2495008"/>
            <a:ext cx="3037835" cy="1553093"/>
          </a:xfrm>
          <a:prstGeom prst="rect">
            <a:avLst/>
          </a:prstGeom>
        </p:spPr>
      </p:pic>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_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906" y="3216079"/>
            <a:ext cx="10942302" cy="1929547"/>
          </a:xfrm>
        </p:spPr>
        <p:txBody>
          <a:bodyPr lIns="0" tIns="0" rIns="0" bIns="0" numCol="1" anchor="t">
            <a:noAutofit/>
          </a:bodyPr>
          <a:lstStyle>
            <a:lvl1pPr algn="l">
              <a:defRPr sz="4800" spc="0">
                <a:solidFill>
                  <a:schemeClr val="tx1"/>
                </a:solidFill>
              </a:defRPr>
            </a:lvl1pPr>
          </a:lstStyle>
          <a:p>
            <a:r>
              <a:rPr lang="en-US"/>
              <a:t>Click to edit Master title style</a:t>
            </a:r>
            <a:endParaRPr lang="en-US" dirty="0"/>
          </a:p>
        </p:txBody>
      </p:sp>
      <p:sp>
        <p:nvSpPr>
          <p:cNvPr id="34" name="Content Placeholder 7"/>
          <p:cNvSpPr>
            <a:spLocks noGrp="1"/>
          </p:cNvSpPr>
          <p:nvPr>
            <p:ph sz="quarter" idx="10"/>
          </p:nvPr>
        </p:nvSpPr>
        <p:spPr>
          <a:xfrm>
            <a:off x="627906" y="5315220"/>
            <a:ext cx="5416732" cy="1114559"/>
          </a:xfrm>
        </p:spPr>
        <p:txBody>
          <a:bodyPr numCol="1" anchor="b"/>
          <a:lstStyle>
            <a:lvl1pPr>
              <a:spcBef>
                <a:spcPts val="0"/>
              </a:spcBef>
              <a:spcAft>
                <a:spcPts val="0"/>
              </a:spcAft>
              <a:buNone/>
              <a:defRPr sz="2400" b="0" i="0" spc="0" baseline="0">
                <a:solidFill>
                  <a:schemeClr val="tx1"/>
                </a:solidFill>
                <a:latin typeface="Open Sans Condensed Light" charset="0"/>
                <a:ea typeface="Open Sans Condensed Light" charset="0"/>
                <a:cs typeface="Open Sans Condensed Light" charset="0"/>
              </a:defRPr>
            </a:lvl1pPr>
          </a:lstStyle>
          <a:p>
            <a:pPr lvl="0"/>
            <a:r>
              <a:rPr lang="en-US"/>
              <a:t>Click to edit Master text styles</a:t>
            </a:r>
          </a:p>
        </p:txBody>
      </p:sp>
      <p:sp>
        <p:nvSpPr>
          <p:cNvPr id="8" name="Rectangle 7"/>
          <p:cNvSpPr/>
          <p:nvPr userDrawn="1"/>
        </p:nvSpPr>
        <p:spPr>
          <a:xfrm rot="10800000" flipV="1">
            <a:off x="-16641" y="678058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2781299"/>
          </a:xfrm>
          <a:prstGeom prst="rect">
            <a:avLst/>
          </a:prstGeom>
        </p:spPr>
      </p:pic>
      <p:pic>
        <p:nvPicPr>
          <p:cNvPr id="10" name="Picture 2" descr="C:\Users\dbatcheck\Box Sync\IPA_Resources (Niall Keleher)\IPA_Communications_Resources\06_Logos\03_Asia\01_Color\IPA_Asia_(Color-RGB).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052561" y="5275388"/>
            <a:ext cx="2517648" cy="1297360"/>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extLst mod="1">
    <p:ext uri="{DCECCB84-F9BA-43D5-87BE-67443E8EF086}">
      <p15:sldGuideLst xmlns:p15="http://schemas.microsoft.com/office/powerpoint/2012/main">
        <p15:guide id="1" orient="horz" pos="912">
          <p15:clr>
            <a:srgbClr val="FBAE40"/>
          </p15:clr>
        </p15:guide>
        <p15:guide id="2" pos="511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asic 2">
    <p:spTree>
      <p:nvGrpSpPr>
        <p:cNvPr id="1" name=""/>
        <p:cNvGrpSpPr/>
        <p:nvPr/>
      </p:nvGrpSpPr>
      <p:grpSpPr>
        <a:xfrm>
          <a:off x="0" y="0"/>
          <a:ext cx="0" cy="0"/>
          <a:chOff x="0" y="0"/>
          <a:chExt cx="0" cy="0"/>
        </a:xfrm>
      </p:grpSpPr>
      <p:sp>
        <p:nvSpPr>
          <p:cNvPr id="4" name="Title 3"/>
          <p:cNvSpPr>
            <a:spLocks noGrp="1"/>
          </p:cNvSpPr>
          <p:nvPr>
            <p:ph type="title"/>
          </p:nvPr>
        </p:nvSpPr>
        <p:spPr/>
        <p:txBody>
          <a:bodyPr numCol="1"/>
          <a:lstStyle/>
          <a:p>
            <a:r>
              <a:rPr lang="en-US"/>
              <a:t>Click to edit Master title style</a:t>
            </a:r>
          </a:p>
        </p:txBody>
      </p:sp>
      <p:sp>
        <p:nvSpPr>
          <p:cNvPr id="21"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2"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spc="0">
                <a:solidFill>
                  <a:schemeClr val="tx1">
                    <a:tint val="75000"/>
                  </a:schemeClr>
                </a:solidFill>
              </a:defRPr>
            </a:lvl1pPr>
          </a:lstStyle>
          <a:p>
            <a:endParaRPr lang="en-US"/>
          </a:p>
        </p:txBody>
      </p:sp>
    </p:spTree>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_B">
    <p:spTree>
      <p:nvGrpSpPr>
        <p:cNvPr id="1" name=""/>
        <p:cNvGrpSpPr/>
        <p:nvPr/>
      </p:nvGrpSpPr>
      <p:grpSpPr>
        <a:xfrm>
          <a:off x="0" y="0"/>
          <a:ext cx="0" cy="0"/>
          <a:chOff x="0" y="0"/>
          <a:chExt cx="0" cy="0"/>
        </a:xfrm>
      </p:grpSpPr>
      <p:sp>
        <p:nvSpPr>
          <p:cNvPr id="2" name="Title 1"/>
          <p:cNvSpPr>
            <a:spLocks noGrp="1"/>
          </p:cNvSpPr>
          <p:nvPr>
            <p:ph type="ctrTitle"/>
          </p:nvPr>
        </p:nvSpPr>
        <p:spPr>
          <a:xfrm>
            <a:off x="360477" y="2121054"/>
            <a:ext cx="10911015" cy="2157271"/>
          </a:xfrm>
        </p:spPr>
        <p:txBody>
          <a:bodyPr lIns="0" tIns="0" rIns="0" bIns="0" numCol="1" anchor="b">
            <a:noAutofit/>
          </a:bodyPr>
          <a:lstStyle>
            <a:lvl1pPr algn="l">
              <a:defRPr sz="5500" spc="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60477" y="4619358"/>
            <a:ext cx="10911015" cy="529087"/>
          </a:xfrm>
        </p:spPr>
        <p:txBody>
          <a:bodyPr lIns="0" tIns="0" rIns="0" bIns="0" numCol="1">
            <a:noAutofit/>
          </a:bodyPr>
          <a:lstStyle>
            <a:lvl1pPr marL="0" indent="0" algn="l">
              <a:buNone/>
              <a:defRPr sz="2000" spc="0">
                <a:solidFill>
                  <a:srgbClr val="006EB9"/>
                </a:solidFill>
                <a:latin typeface="Open Sans" panose="020B0606030504020204" pitchFamily="34" charset="0"/>
                <a:ea typeface="Open Sans" panose="020B0606030504020204" pitchFamily="34" charset="0"/>
                <a:cs typeface="Open Sans" panose="020B06060305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cxnSp>
        <p:nvCxnSpPr>
          <p:cNvPr id="15" name="Straight Connector 14"/>
          <p:cNvCxnSpPr/>
          <p:nvPr userDrawn="1"/>
        </p:nvCxnSpPr>
        <p:spPr>
          <a:xfrm>
            <a:off x="353761" y="4466912"/>
            <a:ext cx="11838260" cy="0"/>
          </a:xfrm>
          <a:prstGeom prst="line">
            <a:avLst/>
          </a:prstGeom>
          <a:ln w="19050">
            <a:solidFill>
              <a:srgbClr val="6D6E7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Content Placeholder 7"/>
          <p:cNvSpPr>
            <a:spLocks noGrp="1"/>
          </p:cNvSpPr>
          <p:nvPr>
            <p:ph sz="quarter" idx="10" hasCustomPrompt="1"/>
          </p:nvPr>
        </p:nvSpPr>
        <p:spPr>
          <a:xfrm>
            <a:off x="360457" y="5564547"/>
            <a:ext cx="7291771" cy="477988"/>
          </a:xfrm>
        </p:spPr>
        <p:txBody>
          <a:bodyPr numCol="1"/>
          <a:lstStyle>
            <a:lvl1pPr>
              <a:lnSpc>
                <a:spcPct val="100000"/>
              </a:lnSpc>
              <a:spcBef>
                <a:spcPts val="0"/>
              </a:spcBef>
              <a:spcAft>
                <a:spcPts val="0"/>
              </a:spcAft>
              <a:defRPr sz="1600" baseline="0">
                <a:solidFill>
                  <a:schemeClr val="tx1"/>
                </a:solidFill>
              </a:defRPr>
            </a:lvl1pPr>
          </a:lstStyle>
          <a:p>
            <a:pPr lvl="0"/>
            <a:r>
              <a:rPr lang="en-US" dirty="0"/>
              <a:t>Name of presenter, title and email</a:t>
            </a:r>
          </a:p>
        </p:txBody>
      </p:sp>
      <p:pic>
        <p:nvPicPr>
          <p:cNvPr id="7" name="Picture 4"/>
          <p:cNvPicPr>
            <a:picLocks noChangeAspect="1" noChangeArrowheads="1"/>
          </p:cNvPicPr>
          <p:nvPr userDrawn="1"/>
        </p:nvPicPr>
        <p:blipFill>
          <a:blip r:embed="rId2" cstate="hqprint">
            <a:extLst>
              <a:ext uri="{28A0092B-C50C-407E-A947-70E740481C1C}">
                <a14:useLocalDpi xmlns:a14="http://schemas.microsoft.com/office/drawing/2010/main"/>
              </a:ext>
            </a:extLst>
          </a:blip>
          <a:stretch>
            <a:fillRect/>
          </a:stretch>
        </p:blipFill>
        <p:spPr bwMode="auto">
          <a:xfrm>
            <a:off x="9204530" y="5312212"/>
            <a:ext cx="2106749" cy="1084976"/>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_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477" y="500831"/>
            <a:ext cx="9011004" cy="1043300"/>
          </a:xfrm>
        </p:spPr>
        <p:txBody>
          <a:bodyPr lIns="0" tIns="0" rIns="0" bIns="0" numCol="1" anchor="b">
            <a:noAutofit/>
          </a:bodyPr>
          <a:lstStyle>
            <a:lvl1pPr algn="l">
              <a:defRPr sz="4400" spc="0">
                <a:solidFill>
                  <a:schemeClr val="tx1"/>
                </a:solidFill>
              </a:defRPr>
            </a:lvl1pPr>
          </a:lstStyle>
          <a:p>
            <a:r>
              <a:rPr lang="en-US"/>
              <a:t>Click to edit Master title style</a:t>
            </a:r>
            <a:endParaRPr lang="en-US" dirty="0"/>
          </a:p>
        </p:txBody>
      </p:sp>
      <p:cxnSp>
        <p:nvCxnSpPr>
          <p:cNvPr id="15" name="Straight Connector 14"/>
          <p:cNvCxnSpPr/>
          <p:nvPr userDrawn="1"/>
        </p:nvCxnSpPr>
        <p:spPr>
          <a:xfrm>
            <a:off x="353761" y="1649229"/>
            <a:ext cx="11838260" cy="0"/>
          </a:xfrm>
          <a:prstGeom prst="line">
            <a:avLst/>
          </a:prstGeom>
          <a:ln w="1905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Content Placeholder 2"/>
          <p:cNvSpPr>
            <a:spLocks noGrp="1"/>
          </p:cNvSpPr>
          <p:nvPr>
            <p:ph idx="1" hasCustomPrompt="1"/>
          </p:nvPr>
        </p:nvSpPr>
        <p:spPr>
          <a:xfrm>
            <a:off x="7765796" y="1767660"/>
            <a:ext cx="4081357" cy="699501"/>
          </a:xfrm>
          <a:ln>
            <a:solidFill>
              <a:srgbClr val="81B53C"/>
            </a:solidFill>
          </a:ln>
        </p:spPr>
        <p:txBody>
          <a:bodyPr vert="horz" lIns="9144" tIns="0" rIns="0" bIns="0" numCol="1" rtlCol="0">
            <a:noAutofit/>
          </a:bodyPr>
          <a:lstStyle>
            <a:lvl1pPr marL="0" indent="0" algn="r">
              <a:lnSpc>
                <a:spcPct val="100000"/>
              </a:lnSpc>
              <a:spcBef>
                <a:spcPts val="0"/>
              </a:spcBef>
              <a:spcAft>
                <a:spcPts val="0"/>
              </a:spcAft>
              <a:buFont typeface="Arial" panose="020B0604020202020204" pitchFamily="34" charset="0"/>
              <a:buChar char="​"/>
              <a:defRPr lang="en-US" sz="1600" spc="0" dirty="0" smtClean="0">
                <a:solidFill>
                  <a:schemeClr val="tx1"/>
                </a:solidFill>
              </a:defRPr>
            </a:lvl1pPr>
            <a:lvl2pPr marL="0" indent="0">
              <a:buFont typeface="Arial" panose="020B0604020202020204" pitchFamily="34" charset="0"/>
              <a:buChar char="​"/>
              <a:defRPr lang="en-US" dirty="0" smtClean="0">
                <a:solidFill>
                  <a:schemeClr val="accent2"/>
                </a:solidFill>
              </a:defRPr>
            </a:lvl2pPr>
            <a:lvl3pPr marL="0" indent="0">
              <a:buFont typeface="Arial" panose="020B0604020202020204" pitchFamily="34" charset="0"/>
              <a:buChar char="​"/>
              <a:defRPr lang="en-US" sz="2000" dirty="0" smtClean="0">
                <a:solidFill>
                  <a:schemeClr val="accent2"/>
                </a:solidFill>
              </a:defRPr>
            </a:lvl3pPr>
            <a:lvl4pPr marL="0" indent="0">
              <a:buFont typeface="Arial" panose="020B0604020202020204" pitchFamily="34" charset="0"/>
              <a:buChar char="​"/>
              <a:defRPr lang="en-US" sz="2000" dirty="0" smtClean="0">
                <a:solidFill>
                  <a:schemeClr val="accent2"/>
                </a:solidFill>
              </a:defRPr>
            </a:lvl4pPr>
            <a:lvl5pPr marL="0" indent="0">
              <a:buFont typeface="Arial" panose="020B0604020202020204" pitchFamily="34" charset="0"/>
              <a:buChar char="​"/>
              <a:defRPr lang="en-US" sz="2000" dirty="0">
                <a:solidFill>
                  <a:schemeClr val="accent2"/>
                </a:solidFill>
              </a:defRPr>
            </a:lvl5pPr>
          </a:lstStyle>
          <a:p>
            <a:pPr lvl="0"/>
            <a:r>
              <a:rPr lang="en-US" dirty="0"/>
              <a:t>Name of presenter, title and email</a:t>
            </a:r>
          </a:p>
        </p:txBody>
      </p:sp>
      <p:sp>
        <p:nvSpPr>
          <p:cNvPr id="34" name="Content Placeholder 7"/>
          <p:cNvSpPr>
            <a:spLocks noGrp="1"/>
          </p:cNvSpPr>
          <p:nvPr>
            <p:ph sz="quarter" idx="10"/>
          </p:nvPr>
        </p:nvSpPr>
        <p:spPr>
          <a:xfrm>
            <a:off x="338416" y="1769911"/>
            <a:ext cx="7291771" cy="750471"/>
          </a:xfrm>
        </p:spPr>
        <p:txBody>
          <a:bodyPr numCol="1"/>
          <a:lstStyle>
            <a:lvl1pPr>
              <a:spcBef>
                <a:spcPts val="0"/>
              </a:spcBef>
              <a:spcAft>
                <a:spcPts val="0"/>
              </a:spcAft>
              <a:buNone/>
              <a:defRPr sz="2000" spc="0" baseline="0">
                <a:solidFill>
                  <a:srgbClr val="00639C"/>
                </a:solidFill>
              </a:defRPr>
            </a:lvl1pPr>
          </a:lstStyle>
          <a:p>
            <a:pPr lvl="0"/>
            <a:r>
              <a:rPr lang="en-US"/>
              <a:t>Click to edit Master text styles</a:t>
            </a:r>
          </a:p>
        </p:txBody>
      </p:sp>
      <p:sp>
        <p:nvSpPr>
          <p:cNvPr id="7" name="Picture Placeholder 7"/>
          <p:cNvSpPr>
            <a:spLocks noGrp="1"/>
          </p:cNvSpPr>
          <p:nvPr>
            <p:ph type="pic" sz="quarter" idx="17" hasCustomPrompt="1"/>
          </p:nvPr>
        </p:nvSpPr>
        <p:spPr>
          <a:xfrm>
            <a:off x="0" y="2622442"/>
            <a:ext cx="12192000" cy="4253857"/>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pic>
        <p:nvPicPr>
          <p:cNvPr id="9" name="Picture 2" descr="C:\Users\dbatcheck\Box Sync\IPA_Resources (Niall Keleher)\IPA_Communications_Resources\06_Logos\03_Asia\01_Color\IPA_Asia_(Color-RGB).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601200" y="335955"/>
            <a:ext cx="2245953" cy="1157354"/>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extLst mod="1">
    <p:ext uri="{DCECCB84-F9BA-43D5-87BE-67443E8EF086}">
      <p15:sldGuideLst xmlns:p15="http://schemas.microsoft.com/office/powerpoint/2012/main">
        <p15:guide id="1" orient="horz" pos="912">
          <p15:clr>
            <a:srgbClr val="FBAE40"/>
          </p15:clr>
        </p15:guide>
        <p15:guide id="2" pos="511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 tIns="0" rIns="0" bIns="0" numCol="1" rtlCol="0">
            <a:noAutofit/>
          </a:bodyPr>
          <a:lstStyle>
            <a:lvl1pPr marL="0" indent="0">
              <a:buFont typeface="Arial" panose="020B0604020202020204" pitchFamily="34" charset="0"/>
              <a:buNone/>
              <a:defRPr lang="en-US" sz="2800" b="0" i="0" spc="0" dirty="0" smtClean="0">
                <a:solidFill>
                  <a:schemeClr val="tx1"/>
                </a:solidFill>
                <a:latin typeface="Open Sans" charset="0"/>
                <a:ea typeface="Open Sans" charset="0"/>
                <a:cs typeface="Open Sans" charset="0"/>
              </a:defRPr>
            </a:lvl1pPr>
            <a:lvl2pPr>
              <a:defRPr lang="en-US" sz="2800" b="0" i="0" spc="0" dirty="0" smtClean="0">
                <a:solidFill>
                  <a:schemeClr val="tx1"/>
                </a:solidFill>
                <a:latin typeface="Open Sans" charset="0"/>
                <a:ea typeface="Open Sans" charset="0"/>
                <a:cs typeface="Open Sans" charset="0"/>
              </a:defRPr>
            </a:lvl2pPr>
            <a:lvl3pPr>
              <a:defRPr lang="en-US" sz="2000" spc="0" dirty="0" smtClean="0">
                <a:solidFill>
                  <a:schemeClr val="tx1"/>
                </a:solidFill>
              </a:defRPr>
            </a:lvl3pPr>
            <a:lvl4pPr>
              <a:defRPr lang="en-US" sz="1800" spc="0" dirty="0" smtClean="0">
                <a:solidFill>
                  <a:schemeClr val="tx1"/>
                </a:solidFill>
              </a:defRPr>
            </a:lvl4pPr>
            <a:lvl5pPr>
              <a:defRPr lang="en-US" sz="1400" spc="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quarter" idx="16"/>
          </p:nvPr>
        </p:nvSpPr>
        <p:spPr>
          <a:xfrm>
            <a:off x="338416" y="1021083"/>
            <a:ext cx="11487856" cy="369332"/>
          </a:xfrm>
        </p:spPr>
        <p:txBody>
          <a:bodyPr lIns="9144" tIns="0" rIns="0" bIns="0" numCol="1">
            <a:spAutoFit/>
          </a:bodyPr>
          <a:lstStyle>
            <a:lvl1pPr marL="0" indent="0" algn="ctr">
              <a:buNone/>
              <a:defRPr sz="2400" i="0" spc="0" baseline="0">
                <a:solidFill>
                  <a:schemeClr val="accent2"/>
                </a:solidFill>
              </a:defRPr>
            </a:lvl1pPr>
          </a:lstStyle>
          <a:p>
            <a:pPr lvl="0"/>
            <a:r>
              <a:rPr lang="en-US"/>
              <a:t>Click to edit Master text styles</a:t>
            </a:r>
          </a:p>
        </p:txBody>
      </p:sp>
      <p:sp>
        <p:nvSpPr>
          <p:cNvPr id="4" name="Title 3"/>
          <p:cNvSpPr>
            <a:spLocks noGrp="1"/>
          </p:cNvSpPr>
          <p:nvPr>
            <p:ph type="title"/>
          </p:nvPr>
        </p:nvSpPr>
        <p:spPr/>
        <p:txBody>
          <a:bodyPr numCol="1"/>
          <a:lstStyle>
            <a:lvl1pPr>
              <a:defRPr spc="0"/>
            </a:lvl1pPr>
          </a:lstStyle>
          <a:p>
            <a:r>
              <a:rPr lang="en-US"/>
              <a:t>Click to edit Master title style</a:t>
            </a:r>
            <a:endParaRPr lang="en-US" dirty="0"/>
          </a:p>
        </p:txBody>
      </p:sp>
      <p:sp>
        <p:nvSpPr>
          <p:cNvPr id="19"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spc="0">
                <a:solidFill>
                  <a:schemeClr val="tx1">
                    <a:tint val="75000"/>
                  </a:schemeClr>
                </a:solidFill>
              </a:defRPr>
            </a:lvl1pPr>
          </a:lstStyle>
          <a:p>
            <a:endParaRPr lang="en-US"/>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sic 2">
    <p:spTree>
      <p:nvGrpSpPr>
        <p:cNvPr id="1" name=""/>
        <p:cNvGrpSpPr/>
        <p:nvPr/>
      </p:nvGrpSpPr>
      <p:grpSpPr>
        <a:xfrm>
          <a:off x="0" y="0"/>
          <a:ext cx="0" cy="0"/>
          <a:chOff x="0" y="0"/>
          <a:chExt cx="0" cy="0"/>
        </a:xfrm>
      </p:grpSpPr>
      <p:sp>
        <p:nvSpPr>
          <p:cNvPr id="4" name="Title 3"/>
          <p:cNvSpPr>
            <a:spLocks noGrp="1"/>
          </p:cNvSpPr>
          <p:nvPr>
            <p:ph type="title"/>
          </p:nvPr>
        </p:nvSpPr>
        <p:spPr/>
        <p:txBody>
          <a:bodyPr numCol="1"/>
          <a:lstStyle/>
          <a:p>
            <a:r>
              <a:rPr lang="en-US"/>
              <a:t>Click to edit Master title style</a:t>
            </a:r>
          </a:p>
        </p:txBody>
      </p:sp>
      <p:sp>
        <p:nvSpPr>
          <p:cNvPr id="21"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2"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spc="0">
                <a:solidFill>
                  <a:schemeClr val="tx1">
                    <a:tint val="75000"/>
                  </a:schemeClr>
                </a:solidFill>
              </a:defRPr>
            </a:lvl1pPr>
          </a:lstStyle>
          <a:p>
            <a:endParaRPr lang="en-US" dirty="0"/>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8419" y="1599485"/>
            <a:ext cx="5565605" cy="4351339"/>
          </a:xfrm>
        </p:spPr>
        <p:txBody>
          <a:bodyPr numCol="1"/>
          <a:lstStyle>
            <a:lvl1pPr>
              <a:defRPr spc="0" baseline="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55239" y="1599485"/>
            <a:ext cx="5577720" cy="4351339"/>
          </a:xfrm>
        </p:spPr>
        <p:txBody>
          <a:bodyPr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numCol="1"/>
          <a:lstStyle>
            <a:lvl1pPr>
              <a:defRPr spc="0"/>
            </a:lvl1pPr>
          </a:lstStyle>
          <a:p>
            <a:r>
              <a:rPr lang="en-US"/>
              <a:t>Click to edit Master title style</a:t>
            </a:r>
          </a:p>
        </p:txBody>
      </p: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4"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a:solidFill>
                  <a:schemeClr val="tx1">
                    <a:tint val="75000"/>
                  </a:schemeClr>
                </a:solidFill>
              </a:defRPr>
            </a:lvl1pPr>
          </a:lstStyle>
          <a:p>
            <a:endParaRPr lang="en-US"/>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8416" y="1599487"/>
            <a:ext cx="3750016" cy="4622865"/>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36249" y="1599480"/>
            <a:ext cx="3729137" cy="4622864"/>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hasCustomPrompt="1"/>
          </p:nvPr>
        </p:nvSpPr>
        <p:spPr>
          <a:xfrm>
            <a:off x="8092285" y="1599480"/>
            <a:ext cx="3750016" cy="4622864"/>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5" name="Title 4"/>
          <p:cNvSpPr>
            <a:spLocks noGrp="1"/>
          </p:cNvSpPr>
          <p:nvPr>
            <p:ph type="title"/>
          </p:nvPr>
        </p:nvSpPr>
        <p:spPr/>
        <p:txBody>
          <a:bodyPr numCol="1"/>
          <a:lstStyle>
            <a:lvl1pPr>
              <a:defRPr spc="0"/>
            </a:lvl1pPr>
          </a:lstStyle>
          <a:p>
            <a:r>
              <a:rPr lang="en-US"/>
              <a:t>Click to edit Master title style</a:t>
            </a:r>
          </a:p>
        </p:txBody>
      </p:sp>
      <p:sp>
        <p:nvSpPr>
          <p:cNvPr id="6" name="Footer Placeholder 5"/>
          <p:cNvSpPr>
            <a:spLocks noGrp="1"/>
          </p:cNvSpPr>
          <p:nvPr>
            <p:ph type="ftr" sz="quarter" idx="18"/>
          </p:nvPr>
        </p:nvSpPr>
        <p:spPr/>
        <p:txBody>
          <a:bodyPr numCol="1"/>
          <a:lstStyle/>
          <a:p>
            <a:endParaRPr lang="en-US"/>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column">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6" name="Content Placeholder 5"/>
          <p:cNvSpPr>
            <a:spLocks noGrp="1"/>
          </p:cNvSpPr>
          <p:nvPr>
            <p:ph sz="quarter" idx="10" hasCustomPrompt="1"/>
          </p:nvPr>
        </p:nvSpPr>
        <p:spPr>
          <a:xfrm>
            <a:off x="338422"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hasCustomPrompt="1"/>
          </p:nvPr>
        </p:nvSpPr>
        <p:spPr>
          <a:xfrm>
            <a:off x="3272906"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hasCustomPrompt="1"/>
          </p:nvPr>
        </p:nvSpPr>
        <p:spPr>
          <a:xfrm>
            <a:off x="6207378"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3" hasCustomPrompt="1"/>
          </p:nvPr>
        </p:nvSpPr>
        <p:spPr>
          <a:xfrm>
            <a:off x="9141835"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Title 1"/>
          <p:cNvSpPr>
            <a:spLocks noGrp="1"/>
          </p:cNvSpPr>
          <p:nvPr>
            <p:ph type="title"/>
          </p:nvPr>
        </p:nvSpPr>
        <p:spPr/>
        <p:txBody>
          <a:bodyPr numCol="1"/>
          <a:lstStyle/>
          <a:p>
            <a:r>
              <a:rPr lang="en-US"/>
              <a:t>Click to edit Master title style</a:t>
            </a:r>
          </a:p>
        </p:txBody>
      </p:sp>
      <p:sp>
        <p:nvSpPr>
          <p:cNvPr id="4" name="Footer Placeholder 3"/>
          <p:cNvSpPr>
            <a:spLocks noGrp="1"/>
          </p:cNvSpPr>
          <p:nvPr>
            <p:ph type="ftr" sz="quarter" idx="17"/>
          </p:nvPr>
        </p:nvSpPr>
        <p:spPr/>
        <p:txBody>
          <a:bodyPr numCol="1"/>
          <a:lstStyle/>
          <a:p>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column gra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8099" y="1599480"/>
            <a:ext cx="5706511" cy="44982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0153" y="1599480"/>
            <a:ext cx="5653419" cy="44982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numCol="1"/>
          <a:lstStyle/>
          <a:p>
            <a:r>
              <a:rPr lang="en-US"/>
              <a:t>Click to edit Master title style</a:t>
            </a:r>
            <a:endParaRPr lang="en-US" dirty="0"/>
          </a:p>
        </p:txBody>
      </p: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5" name="Footer Placeholder 4"/>
          <p:cNvSpPr>
            <a:spLocks noGrp="1"/>
          </p:cNvSpPr>
          <p:nvPr>
            <p:ph type="ftr" sz="quarter" idx="17"/>
          </p:nvPr>
        </p:nvSpPr>
        <p:spPr/>
        <p:txBody>
          <a:bodyPr numCol="1"/>
          <a:lstStyle/>
          <a:p>
            <a:endParaRPr lang="en-US"/>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olumn gra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2976" y="1599480"/>
            <a:ext cx="3744697"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30218" y="1599480"/>
            <a:ext cx="3731724"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hasCustomPrompt="1"/>
          </p:nvPr>
        </p:nvSpPr>
        <p:spPr>
          <a:xfrm>
            <a:off x="8111727" y="1599480"/>
            <a:ext cx="3737432"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18"/>
          </p:nvPr>
        </p:nvSpPr>
        <p:spPr/>
        <p:txBody>
          <a:bodyPr numCol="1"/>
          <a:lstStyle/>
          <a:p>
            <a:endParaRPr lang="en-US"/>
          </a:p>
        </p:txBody>
      </p:sp>
      <p:sp>
        <p:nvSpPr>
          <p:cNvPr id="5" name="Title 4"/>
          <p:cNvSpPr>
            <a:spLocks noGrp="1"/>
          </p:cNvSpPr>
          <p:nvPr>
            <p:ph type="title"/>
          </p:nvPr>
        </p:nvSpPr>
        <p:spPr/>
        <p:txBody>
          <a:bodyPr numCol="1"/>
          <a:lstStyle/>
          <a:p>
            <a:r>
              <a:rPr lang="en-US"/>
              <a:t>Click to edit Master title style</a:t>
            </a: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olumn_titl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8435" y="2480260"/>
            <a:ext cx="3756967" cy="3112047"/>
          </a:xfrm>
        </p:spPr>
        <p:txBody>
          <a:bodyPr lIns="9144" rIns="9144" numCol="1"/>
          <a:lstStyle>
            <a:lvl1pPr>
              <a:defRPr sz="2000"/>
            </a:lvl1pPr>
            <a:lvl2pPr>
              <a:defRPr sz="1900"/>
            </a:lvl2pPr>
            <a:lvl3pPr>
              <a:defRPr sz="1600"/>
            </a:lvl3pPr>
            <a:lvl4pPr>
              <a:defRPr sz="16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02174" y="2480260"/>
            <a:ext cx="3736903" cy="3112047"/>
          </a:xfrm>
        </p:spPr>
        <p:txBody>
          <a:bodyPr lIns="9144" rIns="9144" numCol="1"/>
          <a:lstStyle>
            <a:lvl1pPr>
              <a:defRPr sz="2000"/>
            </a:lvl1pPr>
            <a:lvl2pPr>
              <a:defRPr sz="1900"/>
            </a:lvl2pPr>
            <a:lvl3pPr>
              <a:defRPr sz="1600"/>
            </a:lvl3pPr>
            <a:lvl4pPr>
              <a:defRPr sz="16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4"/>
          <p:cNvSpPr>
            <a:spLocks noGrp="1"/>
          </p:cNvSpPr>
          <p:nvPr>
            <p:ph sz="half" idx="17"/>
          </p:nvPr>
        </p:nvSpPr>
        <p:spPr>
          <a:xfrm>
            <a:off x="8083225" y="2480260"/>
            <a:ext cx="3767129" cy="3112047"/>
          </a:xfrm>
        </p:spPr>
        <p:txBody>
          <a:bodyPr lIns="9144" rIns="9144" numCol="1"/>
          <a:lstStyle>
            <a:lvl1pPr>
              <a:defRPr sz="2000"/>
            </a:lvl1pPr>
            <a:lvl2pPr>
              <a:defRPr sz="1900"/>
            </a:lvl2pPr>
            <a:lvl3pPr>
              <a:defRPr sz="1600"/>
            </a:lvl3pPr>
            <a:lvl4pPr>
              <a:defRPr sz="16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4"/>
          <p:cNvSpPr>
            <a:spLocks noGrp="1"/>
          </p:cNvSpPr>
          <p:nvPr>
            <p:ph type="body" sz="quarter" idx="25"/>
          </p:nvPr>
        </p:nvSpPr>
        <p:spPr>
          <a:xfrm>
            <a:off x="338423" y="1600201"/>
            <a:ext cx="3760239"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a:t>Click to edit Master text styles</a:t>
            </a:r>
          </a:p>
        </p:txBody>
      </p:sp>
      <p:sp>
        <p:nvSpPr>
          <p:cNvPr id="26" name="Text Placeholder 4"/>
          <p:cNvSpPr>
            <a:spLocks noGrp="1"/>
          </p:cNvSpPr>
          <p:nvPr>
            <p:ph type="body" sz="quarter" idx="26"/>
          </p:nvPr>
        </p:nvSpPr>
        <p:spPr>
          <a:xfrm>
            <a:off x="4221891" y="1600201"/>
            <a:ext cx="3732805"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a:t>Click to edit Master text styles</a:t>
            </a:r>
          </a:p>
        </p:txBody>
      </p:sp>
      <p:sp>
        <p:nvSpPr>
          <p:cNvPr id="28" name="Text Placeholder 4"/>
          <p:cNvSpPr>
            <a:spLocks noGrp="1"/>
          </p:cNvSpPr>
          <p:nvPr>
            <p:ph type="body" sz="quarter" idx="27"/>
          </p:nvPr>
        </p:nvSpPr>
        <p:spPr>
          <a:xfrm>
            <a:off x="8106177" y="1600201"/>
            <a:ext cx="3750788"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a:t>Click to edit Master text styles</a:t>
            </a:r>
          </a:p>
        </p:txBody>
      </p:sp>
      <p:sp>
        <p:nvSpPr>
          <p:cNvPr id="6" name="Text Placeholder 5"/>
          <p:cNvSpPr>
            <a:spLocks noGrp="1"/>
          </p:cNvSpPr>
          <p:nvPr>
            <p:ph type="body" sz="quarter" idx="28"/>
          </p:nvPr>
        </p:nvSpPr>
        <p:spPr>
          <a:xfrm>
            <a:off x="8082166" y="5660515"/>
            <a:ext cx="3771399" cy="221599"/>
          </a:xfrm>
        </p:spPr>
        <p:txBody>
          <a:bodyPr wrap="square" lIns="9144" rIns="9144" numCol="1">
            <a:spAutoFit/>
          </a:bodyPr>
          <a:lstStyle>
            <a:lvl1pPr marL="0" indent="0">
              <a:buClr>
                <a:schemeClr val="bg2"/>
              </a:buClr>
              <a:buSzPct val="80000"/>
              <a:buFont typeface="Wingdings" panose="05000000000000000000" pitchFamily="2" charset="2"/>
              <a:buNone/>
              <a:defRPr lang="en-US" sz="1600" b="0" i="0" kern="1200" spc="-31" baseline="0" dirty="0">
                <a:solidFill>
                  <a:srgbClr val="0079A8"/>
                </a:solidFill>
                <a:latin typeface="Open Sans" charset="0"/>
                <a:ea typeface="Open Sans" charset="0"/>
                <a:cs typeface="Open Sans" charset="0"/>
              </a:defRPr>
            </a:lvl1pPr>
          </a:lstStyle>
          <a:p>
            <a:pPr marL="0" lvl="0" indent="0" algn="l" defTabSz="914316" rtl="0" eaLnBrk="1" latinLnBrk="0" hangingPunct="1">
              <a:lnSpc>
                <a:spcPct val="90000"/>
              </a:lnSpc>
              <a:spcBef>
                <a:spcPts val="300"/>
              </a:spcBef>
              <a:spcAft>
                <a:spcPts val="600"/>
              </a:spcAft>
              <a:buClr>
                <a:schemeClr val="bg1">
                  <a:lumMod val="50000"/>
                </a:schemeClr>
              </a:buClr>
              <a:buSzPct val="100000"/>
              <a:buFont typeface="Arial" panose="020B0604020202020204" pitchFamily="34" charset="0"/>
              <a:buNone/>
            </a:pPr>
            <a:r>
              <a:rPr lang="en-US"/>
              <a:t>Click to edit Master text styles</a:t>
            </a:r>
          </a:p>
        </p:txBody>
      </p:sp>
      <p:sp>
        <p:nvSpPr>
          <p:cNvPr id="30" name="Text Placeholder 29"/>
          <p:cNvSpPr>
            <a:spLocks noGrp="1"/>
          </p:cNvSpPr>
          <p:nvPr>
            <p:ph type="body" sz="quarter" idx="32"/>
          </p:nvPr>
        </p:nvSpPr>
        <p:spPr>
          <a:xfrm>
            <a:off x="338437" y="5660511"/>
            <a:ext cx="3731724" cy="246221"/>
          </a:xfrm>
        </p:spPr>
        <p:txBody>
          <a:bodyPr lIns="9144" rIns="9144" numCol="1">
            <a:spAutoFit/>
          </a:bodyPr>
          <a:lstStyle>
            <a:lvl1pPr marL="0" indent="0">
              <a:buNone/>
              <a:defRPr sz="1600">
                <a:solidFill>
                  <a:srgbClr val="0079A8"/>
                </a:solidFill>
              </a:defRPr>
            </a:lvl1pPr>
          </a:lstStyle>
          <a:p>
            <a:pPr lvl="0"/>
            <a:r>
              <a:rPr lang="en-US"/>
              <a:t>Click to edit Master text styles</a:t>
            </a:r>
          </a:p>
        </p:txBody>
      </p:sp>
      <p:sp>
        <p:nvSpPr>
          <p:cNvPr id="33" name="Text Placeholder 29"/>
          <p:cNvSpPr>
            <a:spLocks noGrp="1"/>
          </p:cNvSpPr>
          <p:nvPr>
            <p:ph type="body" sz="quarter" idx="33"/>
          </p:nvPr>
        </p:nvSpPr>
        <p:spPr>
          <a:xfrm>
            <a:off x="4222986" y="5660511"/>
            <a:ext cx="3731724" cy="246221"/>
          </a:xfrm>
        </p:spPr>
        <p:txBody>
          <a:bodyPr lIns="9144" rIns="9144" numCol="1">
            <a:spAutoFit/>
          </a:bodyPr>
          <a:lstStyle>
            <a:lvl1pPr marL="0" indent="0">
              <a:buNone/>
              <a:defRPr sz="1600">
                <a:solidFill>
                  <a:srgbClr val="0079A8"/>
                </a:solidFill>
              </a:defRPr>
            </a:lvl1pPr>
          </a:lstStyle>
          <a:p>
            <a:pPr lvl="0"/>
            <a:r>
              <a:rPr lang="en-US"/>
              <a:t>Click to edit Master text styles</a:t>
            </a:r>
          </a:p>
        </p:txBody>
      </p:sp>
      <p:sp>
        <p:nvSpPr>
          <p:cNvPr id="25" name="Title 24"/>
          <p:cNvSpPr>
            <a:spLocks noGrp="1"/>
          </p:cNvSpPr>
          <p:nvPr>
            <p:ph type="title"/>
          </p:nvPr>
        </p:nvSpPr>
        <p:spPr/>
        <p:txBody>
          <a:bodyPr numCol="1"/>
          <a:lstStyle/>
          <a:p>
            <a:r>
              <a:rPr lang="en-US"/>
              <a:t>Click to edit Master title style</a:t>
            </a:r>
          </a:p>
        </p:txBody>
      </p:sp>
      <p:sp>
        <p:nvSpPr>
          <p:cNvPr id="27"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34"/>
          </p:nvPr>
        </p:nvSpPr>
        <p:spPr/>
        <p:txBody>
          <a:bodyPr numCol="1"/>
          <a:lstStyle/>
          <a:p>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8419" y="1599485"/>
            <a:ext cx="5565605" cy="4351339"/>
          </a:xfrm>
        </p:spPr>
        <p:txBody>
          <a:bodyPr numCol="1"/>
          <a:lstStyle>
            <a:lvl1pPr>
              <a:defRPr spc="0" baseline="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55239" y="1599485"/>
            <a:ext cx="5577720" cy="4351339"/>
          </a:xfrm>
        </p:spPr>
        <p:txBody>
          <a:bodyPr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numCol="1"/>
          <a:lstStyle>
            <a:lvl1pPr>
              <a:defRPr spc="0"/>
            </a:lvl1pPr>
          </a:lstStyle>
          <a:p>
            <a:r>
              <a:rPr lang="en-US"/>
              <a:t>Click to edit Master title style</a:t>
            </a:r>
          </a:p>
        </p:txBody>
      </p: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4"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a:solidFill>
                  <a:schemeClr val="tx1">
                    <a:tint val="75000"/>
                  </a:schemeClr>
                </a:solidFill>
              </a:defRPr>
            </a:lvl1pPr>
          </a:lstStyle>
          <a:p>
            <a:endParaRPr lang="en-US"/>
          </a:p>
        </p:txBody>
      </p:sp>
    </p:spTree>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lumn photos">
    <p:spTree>
      <p:nvGrpSpPr>
        <p:cNvPr id="1" name=""/>
        <p:cNvGrpSpPr/>
        <p:nvPr/>
      </p:nvGrpSpPr>
      <p:grpSpPr>
        <a:xfrm>
          <a:off x="0" y="0"/>
          <a:ext cx="0" cy="0"/>
          <a:chOff x="0" y="0"/>
          <a:chExt cx="0" cy="0"/>
        </a:xfrm>
      </p:grpSpPr>
      <p:sp>
        <p:nvSpPr>
          <p:cNvPr id="62" name="Picture Placeholder 61"/>
          <p:cNvSpPr>
            <a:spLocks noGrp="1"/>
          </p:cNvSpPr>
          <p:nvPr>
            <p:ph type="pic" sz="quarter" idx="17"/>
          </p:nvPr>
        </p:nvSpPr>
        <p:spPr>
          <a:xfrm>
            <a:off x="336637" y="1597028"/>
            <a:ext cx="3753848" cy="3980821"/>
          </a:xfrm>
        </p:spPr>
        <p:txBody>
          <a:bodyPr numCol="1"/>
          <a:lstStyle/>
          <a:p>
            <a:r>
              <a:rPr lang="en-US"/>
              <a:t>Drag picture to placeholder or click icon to add</a:t>
            </a:r>
            <a:endParaRPr lang="en-US" dirty="0"/>
          </a:p>
        </p:txBody>
      </p:sp>
      <p:sp>
        <p:nvSpPr>
          <p:cNvPr id="63" name="Picture Placeholder 61"/>
          <p:cNvSpPr>
            <a:spLocks noGrp="1"/>
          </p:cNvSpPr>
          <p:nvPr>
            <p:ph type="pic" sz="quarter" idx="18"/>
          </p:nvPr>
        </p:nvSpPr>
        <p:spPr>
          <a:xfrm>
            <a:off x="4230485" y="1597028"/>
            <a:ext cx="3726832" cy="3980821"/>
          </a:xfrm>
        </p:spPr>
        <p:txBody>
          <a:bodyPr numCol="1"/>
          <a:lstStyle/>
          <a:p>
            <a:r>
              <a:rPr lang="en-US"/>
              <a:t>Drag picture to placeholder or click icon to add</a:t>
            </a:r>
          </a:p>
        </p:txBody>
      </p:sp>
      <p:sp>
        <p:nvSpPr>
          <p:cNvPr id="64" name="Picture Placeholder 61"/>
          <p:cNvSpPr>
            <a:spLocks noGrp="1"/>
          </p:cNvSpPr>
          <p:nvPr>
            <p:ph type="pic" sz="quarter" idx="19"/>
          </p:nvPr>
        </p:nvSpPr>
        <p:spPr>
          <a:xfrm>
            <a:off x="8103941" y="1597028"/>
            <a:ext cx="3747231" cy="3980821"/>
          </a:xfrm>
        </p:spPr>
        <p:txBody>
          <a:bodyPr numCol="1"/>
          <a:lstStyle/>
          <a:p>
            <a:r>
              <a:rPr lang="en-US"/>
              <a:t>Drag picture to placeholder or click icon to add</a:t>
            </a:r>
            <a:endParaRPr lang="en-US" dirty="0"/>
          </a:p>
        </p:txBody>
      </p:sp>
      <p:cxnSp>
        <p:nvCxnSpPr>
          <p:cNvPr id="65" name="Straight Connector 64"/>
          <p:cNvCxnSpPr/>
          <p:nvPr userDrawn="1"/>
        </p:nvCxnSpPr>
        <p:spPr>
          <a:xfrm>
            <a:off x="333652" y="5702300"/>
            <a:ext cx="375001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 Placeholder 3"/>
          <p:cNvSpPr>
            <a:spLocks noGrp="1"/>
          </p:cNvSpPr>
          <p:nvPr>
            <p:ph type="body" sz="quarter" idx="28"/>
          </p:nvPr>
        </p:nvSpPr>
        <p:spPr>
          <a:xfrm>
            <a:off x="337307" y="5786205"/>
            <a:ext cx="3750016" cy="502851"/>
          </a:xfrm>
        </p:spPr>
        <p:txBody>
          <a:bodyPr numCol="1"/>
          <a:lstStyle>
            <a:lvl1pPr>
              <a:buNone/>
              <a:defRPr sz="1500" spc="0"/>
            </a:lvl1pPr>
          </a:lstStyle>
          <a:p>
            <a:pPr lvl="0"/>
            <a:r>
              <a:rPr lang="en-US"/>
              <a:t>Click to edit Master text styles</a:t>
            </a:r>
          </a:p>
        </p:txBody>
      </p:sp>
      <p:cxnSp>
        <p:nvCxnSpPr>
          <p:cNvPr id="67" name="Straight Connector 66"/>
          <p:cNvCxnSpPr/>
          <p:nvPr userDrawn="1"/>
        </p:nvCxnSpPr>
        <p:spPr>
          <a:xfrm>
            <a:off x="4230502" y="5702300"/>
            <a:ext cx="3733548"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 Placeholder 3"/>
          <p:cNvSpPr>
            <a:spLocks noGrp="1"/>
          </p:cNvSpPr>
          <p:nvPr>
            <p:ph type="body" sz="quarter" idx="29"/>
          </p:nvPr>
        </p:nvSpPr>
        <p:spPr>
          <a:xfrm>
            <a:off x="4219367" y="5786205"/>
            <a:ext cx="3750016" cy="502851"/>
          </a:xfrm>
        </p:spPr>
        <p:txBody>
          <a:bodyPr numCol="1"/>
          <a:lstStyle>
            <a:lvl1pPr>
              <a:buNone/>
              <a:defRPr sz="1500" spc="0"/>
            </a:lvl1pPr>
          </a:lstStyle>
          <a:p>
            <a:pPr lvl="0"/>
            <a:r>
              <a:rPr lang="en-US"/>
              <a:t>Click to edit Master text styles</a:t>
            </a:r>
          </a:p>
        </p:txBody>
      </p:sp>
      <p:cxnSp>
        <p:nvCxnSpPr>
          <p:cNvPr id="69" name="Straight Connector 68"/>
          <p:cNvCxnSpPr/>
          <p:nvPr userDrawn="1"/>
        </p:nvCxnSpPr>
        <p:spPr>
          <a:xfrm>
            <a:off x="8103931" y="5702300"/>
            <a:ext cx="375001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 Placeholder 3"/>
          <p:cNvSpPr>
            <a:spLocks noGrp="1"/>
          </p:cNvSpPr>
          <p:nvPr>
            <p:ph type="body" sz="quarter" idx="30"/>
          </p:nvPr>
        </p:nvSpPr>
        <p:spPr>
          <a:xfrm>
            <a:off x="8114800" y="5786205"/>
            <a:ext cx="3750016" cy="502851"/>
          </a:xfrm>
        </p:spPr>
        <p:txBody>
          <a:bodyPr numCol="1"/>
          <a:lstStyle>
            <a:lvl1pPr>
              <a:buNone/>
              <a:defRPr sz="1500" spc="0"/>
            </a:lvl1pPr>
          </a:lstStyle>
          <a:p>
            <a:pPr lvl="0"/>
            <a:r>
              <a:rPr lang="en-US"/>
              <a:t>Click to edit Master text styles</a:t>
            </a:r>
          </a:p>
        </p:txBody>
      </p:sp>
      <p:sp>
        <p:nvSpPr>
          <p:cNvPr id="27" name="Text Placeholder 3"/>
          <p:cNvSpPr>
            <a:spLocks noGrp="1"/>
          </p:cNvSpPr>
          <p:nvPr>
            <p:ph type="body" sz="quarter" idx="16"/>
          </p:nvPr>
        </p:nvSpPr>
        <p:spPr>
          <a:xfrm>
            <a:off x="338416" y="1039371"/>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3" name="Title 2"/>
          <p:cNvSpPr>
            <a:spLocks noGrp="1"/>
          </p:cNvSpPr>
          <p:nvPr>
            <p:ph type="title"/>
          </p:nvPr>
        </p:nvSpPr>
        <p:spPr/>
        <p:txBody>
          <a:bodyPr numCol="1"/>
          <a:lstStyle>
            <a:lvl1pPr>
              <a:defRPr spc="0"/>
            </a:lvl1pPr>
          </a:lstStyle>
          <a:p>
            <a:r>
              <a:rPr lang="en-US"/>
              <a:t>Click to edit Master title style</a:t>
            </a:r>
          </a:p>
        </p:txBody>
      </p:sp>
      <p:sp>
        <p:nvSpPr>
          <p:cNvPr id="4" name="Footer Placeholder 3"/>
          <p:cNvSpPr>
            <a:spLocks noGrp="1"/>
          </p:cNvSpPr>
          <p:nvPr>
            <p:ph type="ftr" sz="quarter" idx="31"/>
          </p:nvPr>
        </p:nvSpPr>
        <p:spPr/>
        <p:txBody>
          <a:bodyPr numCol="1"/>
          <a:lstStyle/>
          <a:p>
            <a:endParaRPr lang="en-US"/>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column photos">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p>
            <a:r>
              <a:rPr lang="en-US"/>
              <a:t>Click to edit Master title style</a:t>
            </a:r>
          </a:p>
        </p:txBody>
      </p:sp>
      <p:sp>
        <p:nvSpPr>
          <p:cNvPr id="22" name="Picture Placeholder 4"/>
          <p:cNvSpPr>
            <a:spLocks noGrp="1"/>
          </p:cNvSpPr>
          <p:nvPr>
            <p:ph type="pic" sz="quarter" idx="24"/>
          </p:nvPr>
        </p:nvSpPr>
        <p:spPr>
          <a:xfrm>
            <a:off x="332715"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sp>
        <p:nvSpPr>
          <p:cNvPr id="23" name="Picture Placeholder 4"/>
          <p:cNvSpPr>
            <a:spLocks noGrp="1"/>
          </p:cNvSpPr>
          <p:nvPr>
            <p:ph type="pic" sz="quarter" idx="25"/>
          </p:nvPr>
        </p:nvSpPr>
        <p:spPr>
          <a:xfrm>
            <a:off x="3258074"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p>
        </p:txBody>
      </p:sp>
      <p:sp>
        <p:nvSpPr>
          <p:cNvPr id="24" name="Picture Placeholder 4"/>
          <p:cNvSpPr>
            <a:spLocks noGrp="1"/>
          </p:cNvSpPr>
          <p:nvPr>
            <p:ph type="pic" sz="quarter" idx="26"/>
          </p:nvPr>
        </p:nvSpPr>
        <p:spPr>
          <a:xfrm>
            <a:off x="6183418"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p>
        </p:txBody>
      </p:sp>
      <p:sp>
        <p:nvSpPr>
          <p:cNvPr id="37" name="Picture Placeholder 4"/>
          <p:cNvSpPr>
            <a:spLocks noGrp="1"/>
          </p:cNvSpPr>
          <p:nvPr>
            <p:ph type="pic" sz="quarter" idx="27"/>
          </p:nvPr>
        </p:nvSpPr>
        <p:spPr>
          <a:xfrm>
            <a:off x="9108762"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cxnSp>
        <p:nvCxnSpPr>
          <p:cNvPr id="5" name="Straight Connector 4"/>
          <p:cNvCxnSpPr/>
          <p:nvPr userDrawn="1"/>
        </p:nvCxnSpPr>
        <p:spPr>
          <a:xfrm>
            <a:off x="338422"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3265278"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6189125"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9115653"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28"/>
          </p:nvPr>
        </p:nvSpPr>
        <p:spPr>
          <a:xfrm>
            <a:off x="333474" y="5786205"/>
            <a:ext cx="2721684" cy="502851"/>
          </a:xfrm>
        </p:spPr>
        <p:txBody>
          <a:bodyPr numCol="1"/>
          <a:lstStyle>
            <a:lvl1pPr>
              <a:buNone/>
              <a:defRPr sz="1500"/>
            </a:lvl1pPr>
          </a:lstStyle>
          <a:p>
            <a:pPr lvl="0"/>
            <a:r>
              <a:rPr lang="en-US"/>
              <a:t>Click to edit Master text styles</a:t>
            </a:r>
          </a:p>
        </p:txBody>
      </p:sp>
      <p:sp>
        <p:nvSpPr>
          <p:cNvPr id="77" name="Text Placeholder 3"/>
          <p:cNvSpPr>
            <a:spLocks noGrp="1"/>
          </p:cNvSpPr>
          <p:nvPr>
            <p:ph type="body" sz="quarter" idx="29"/>
          </p:nvPr>
        </p:nvSpPr>
        <p:spPr>
          <a:xfrm>
            <a:off x="3265266" y="5786205"/>
            <a:ext cx="2721684" cy="502851"/>
          </a:xfrm>
        </p:spPr>
        <p:txBody>
          <a:bodyPr numCol="1"/>
          <a:lstStyle>
            <a:lvl1pPr>
              <a:buNone/>
              <a:defRPr sz="1500"/>
            </a:lvl1pPr>
          </a:lstStyle>
          <a:p>
            <a:pPr lvl="0"/>
            <a:r>
              <a:rPr lang="en-US"/>
              <a:t>Click to edit Master text styles</a:t>
            </a:r>
          </a:p>
        </p:txBody>
      </p:sp>
      <p:sp>
        <p:nvSpPr>
          <p:cNvPr id="78" name="Text Placeholder 3"/>
          <p:cNvSpPr>
            <a:spLocks noGrp="1"/>
          </p:cNvSpPr>
          <p:nvPr>
            <p:ph type="body" sz="quarter" idx="30"/>
          </p:nvPr>
        </p:nvSpPr>
        <p:spPr>
          <a:xfrm>
            <a:off x="6192122" y="5786205"/>
            <a:ext cx="2721684" cy="502851"/>
          </a:xfrm>
        </p:spPr>
        <p:txBody>
          <a:bodyPr numCol="1"/>
          <a:lstStyle>
            <a:lvl1pPr>
              <a:buNone/>
              <a:defRPr sz="1500"/>
            </a:lvl1pPr>
          </a:lstStyle>
          <a:p>
            <a:pPr lvl="0"/>
            <a:r>
              <a:rPr lang="en-US"/>
              <a:t>Click to edit Master text styles</a:t>
            </a:r>
          </a:p>
        </p:txBody>
      </p:sp>
      <p:sp>
        <p:nvSpPr>
          <p:cNvPr id="79" name="Text Placeholder 3"/>
          <p:cNvSpPr>
            <a:spLocks noGrp="1"/>
          </p:cNvSpPr>
          <p:nvPr>
            <p:ph type="body" sz="quarter" idx="31"/>
          </p:nvPr>
        </p:nvSpPr>
        <p:spPr>
          <a:xfrm>
            <a:off x="9115643" y="5786205"/>
            <a:ext cx="2721684" cy="502851"/>
          </a:xfrm>
        </p:spPr>
        <p:txBody>
          <a:bodyPr numCol="1"/>
          <a:lstStyle>
            <a:lvl1pPr>
              <a:buNone/>
              <a:defRPr sz="1500"/>
            </a:lvl1pPr>
          </a:lstStyle>
          <a:p>
            <a:pPr lvl="0"/>
            <a:r>
              <a:rPr lang="en-US"/>
              <a:t>Click to edit Master text styles</a:t>
            </a:r>
          </a:p>
        </p:txBody>
      </p:sp>
      <p:sp>
        <p:nvSpPr>
          <p:cNvPr id="3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32"/>
          </p:nvPr>
        </p:nvSpPr>
        <p:spPr/>
        <p:txBody>
          <a:bodyPr numCol="1"/>
          <a:lstStyle/>
          <a:p>
            <a:endParaRPr lang="en-US"/>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column multi">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p>
            <a:r>
              <a:rPr lang="en-US"/>
              <a:t>Click to edit Master title style</a:t>
            </a:r>
            <a:endParaRPr lang="en-US" dirty="0"/>
          </a:p>
        </p:txBody>
      </p:sp>
      <p:sp>
        <p:nvSpPr>
          <p:cNvPr id="6" name="Content Placeholder 5"/>
          <p:cNvSpPr>
            <a:spLocks noGrp="1"/>
          </p:cNvSpPr>
          <p:nvPr>
            <p:ph sz="quarter" idx="10"/>
          </p:nvPr>
        </p:nvSpPr>
        <p:spPr>
          <a:xfrm>
            <a:off x="338422"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1"/>
          </p:nvPr>
        </p:nvSpPr>
        <p:spPr>
          <a:xfrm>
            <a:off x="3272906"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10"/>
          <p:cNvSpPr>
            <a:spLocks noGrp="1"/>
          </p:cNvSpPr>
          <p:nvPr>
            <p:ph sz="quarter" idx="12"/>
          </p:nvPr>
        </p:nvSpPr>
        <p:spPr>
          <a:xfrm>
            <a:off x="6207378"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12"/>
          <p:cNvSpPr>
            <a:spLocks noGrp="1"/>
          </p:cNvSpPr>
          <p:nvPr>
            <p:ph sz="quarter" idx="13"/>
          </p:nvPr>
        </p:nvSpPr>
        <p:spPr>
          <a:xfrm>
            <a:off x="9141835"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Picture Placeholder 4"/>
          <p:cNvSpPr>
            <a:spLocks noGrp="1"/>
          </p:cNvSpPr>
          <p:nvPr>
            <p:ph type="pic" sz="quarter" idx="24"/>
          </p:nvPr>
        </p:nvSpPr>
        <p:spPr>
          <a:xfrm>
            <a:off x="344513" y="1703223"/>
            <a:ext cx="2704280" cy="1695239"/>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sp>
        <p:nvSpPr>
          <p:cNvPr id="23" name="Picture Placeholder 4"/>
          <p:cNvSpPr>
            <a:spLocks noGrp="1"/>
          </p:cNvSpPr>
          <p:nvPr>
            <p:ph type="pic" sz="quarter" idx="25"/>
          </p:nvPr>
        </p:nvSpPr>
        <p:spPr>
          <a:xfrm>
            <a:off x="3267697" y="1703223"/>
            <a:ext cx="2723889" cy="1695239"/>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sp>
        <p:nvSpPr>
          <p:cNvPr id="24" name="Picture Placeholder 4"/>
          <p:cNvSpPr>
            <a:spLocks noGrp="1"/>
          </p:cNvSpPr>
          <p:nvPr>
            <p:ph type="pic" sz="quarter" idx="26"/>
          </p:nvPr>
        </p:nvSpPr>
        <p:spPr>
          <a:xfrm>
            <a:off x="6207032" y="1703223"/>
            <a:ext cx="2706365" cy="1695239"/>
          </a:xfrm>
        </p:spPr>
        <p:txBody>
          <a:bodyPr numCol="1" anchor="ctr"/>
          <a:lstStyle>
            <a:lvl1pPr marL="0" indent="0" algn="ctr">
              <a:buNone/>
              <a:defRPr sz="1900">
                <a:solidFill>
                  <a:schemeClr val="accent2"/>
                </a:solidFill>
              </a:defRPr>
            </a:lvl1pPr>
          </a:lstStyle>
          <a:p>
            <a:r>
              <a:rPr lang="en-US"/>
              <a:t>Drag picture to placeholder or click icon to add</a:t>
            </a:r>
          </a:p>
        </p:txBody>
      </p:sp>
      <p:sp>
        <p:nvSpPr>
          <p:cNvPr id="37" name="Picture Placeholder 4"/>
          <p:cNvSpPr>
            <a:spLocks noGrp="1"/>
          </p:cNvSpPr>
          <p:nvPr>
            <p:ph type="pic" sz="quarter" idx="27"/>
          </p:nvPr>
        </p:nvSpPr>
        <p:spPr>
          <a:xfrm>
            <a:off x="9128877" y="1703223"/>
            <a:ext cx="2724919" cy="1695239"/>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cxnSp>
        <p:nvCxnSpPr>
          <p:cNvPr id="5" name="Straight Connector 4"/>
          <p:cNvCxnSpPr/>
          <p:nvPr userDrawn="1"/>
        </p:nvCxnSpPr>
        <p:spPr>
          <a:xfrm>
            <a:off x="338422"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3265278"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6196941"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9138538"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28"/>
          </p:nvPr>
        </p:nvSpPr>
        <p:spPr/>
        <p:txBody>
          <a:bodyPr numCol="1"/>
          <a:lstStyle/>
          <a:p>
            <a:endParaRPr lang="en-US"/>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plit_4-column">
    <p:bg>
      <p:bgPr>
        <a:solidFill>
          <a:srgbClr val="006EB9"/>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29" hasCustomPrompt="1"/>
          </p:nvPr>
        </p:nvSpPr>
        <p:spPr>
          <a:xfrm>
            <a:off x="338438"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4" name="Text Placeholder 6"/>
          <p:cNvSpPr>
            <a:spLocks noGrp="1"/>
          </p:cNvSpPr>
          <p:nvPr>
            <p:ph type="body" sz="quarter" idx="30" hasCustomPrompt="1"/>
          </p:nvPr>
        </p:nvSpPr>
        <p:spPr>
          <a:xfrm>
            <a:off x="9144814"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5" name="Text Placeholder 6"/>
          <p:cNvSpPr>
            <a:spLocks noGrp="1"/>
          </p:cNvSpPr>
          <p:nvPr>
            <p:ph type="body" sz="quarter" idx="31" hasCustomPrompt="1"/>
          </p:nvPr>
        </p:nvSpPr>
        <p:spPr>
          <a:xfrm>
            <a:off x="6209357"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6" name="Text Placeholder 6"/>
          <p:cNvSpPr>
            <a:spLocks noGrp="1"/>
          </p:cNvSpPr>
          <p:nvPr>
            <p:ph type="body" sz="quarter" idx="32" hasCustomPrompt="1"/>
          </p:nvPr>
        </p:nvSpPr>
        <p:spPr>
          <a:xfrm>
            <a:off x="3273882"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50" name="Rectangle 1"/>
          <p:cNvSpPr/>
          <p:nvPr userDrawn="1"/>
        </p:nvSpPr>
        <p:spPr>
          <a:xfrm>
            <a:off x="3" y="3810000"/>
            <a:ext cx="12192127" cy="3048000"/>
          </a:xfrm>
          <a:custGeom>
            <a:avLst/>
            <a:gdLst/>
            <a:ahLst/>
            <a:cxnLst/>
            <a:rect l="l" t="t" r="r" b="b"/>
            <a:pathLst>
              <a:path w="8653190" h="3784541">
                <a:moveTo>
                  <a:pt x="0" y="0"/>
                </a:moveTo>
                <a:lnTo>
                  <a:pt x="8653189" y="0"/>
                </a:lnTo>
                <a:lnTo>
                  <a:pt x="8653189" y="0"/>
                </a:lnTo>
                <a:lnTo>
                  <a:pt x="8653190" y="0"/>
                </a:lnTo>
                <a:lnTo>
                  <a:pt x="8653189" y="5"/>
                </a:lnTo>
                <a:lnTo>
                  <a:pt x="8653189" y="3784541"/>
                </a:lnTo>
                <a:lnTo>
                  <a:pt x="7872319" y="3784541"/>
                </a:lnTo>
                <a:lnTo>
                  <a:pt x="3461283" y="3784541"/>
                </a:lnTo>
                <a:lnTo>
                  <a:pt x="2665951" y="3784541"/>
                </a:lnTo>
                <a:lnTo>
                  <a:pt x="1149097" y="3784541"/>
                </a:lnTo>
                <a:lnTo>
                  <a:pt x="0" y="378454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algn="ctr"/>
            <a:endParaRPr lang="en-US" sz="1900" dirty="0">
              <a:latin typeface="Arial Unicode MS" panose="020B0604020202020204" pitchFamily="34" charset="-128"/>
            </a:endParaRPr>
          </a:p>
        </p:txBody>
      </p:sp>
      <p:sp>
        <p:nvSpPr>
          <p:cNvPr id="51" name="Text Placeholder 17"/>
          <p:cNvSpPr>
            <a:spLocks noGrp="1"/>
          </p:cNvSpPr>
          <p:nvPr>
            <p:ph type="body" sz="quarter" idx="13"/>
          </p:nvPr>
        </p:nvSpPr>
        <p:spPr>
          <a:xfrm>
            <a:off x="338422"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56" name="Text Placeholder 17"/>
          <p:cNvSpPr>
            <a:spLocks noGrp="1"/>
          </p:cNvSpPr>
          <p:nvPr>
            <p:ph type="body" sz="quarter" idx="18"/>
          </p:nvPr>
        </p:nvSpPr>
        <p:spPr>
          <a:xfrm>
            <a:off x="3271403" y="3969097"/>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a:t>Click to edit Master text styles</a:t>
            </a:r>
          </a:p>
          <a:p>
            <a:pPr lvl="1"/>
            <a:r>
              <a:rPr lang="en-US"/>
              <a:t>Second level</a:t>
            </a:r>
          </a:p>
          <a:p>
            <a:pPr lvl="2"/>
            <a:r>
              <a:rPr lang="en-US"/>
              <a:t>Third level</a:t>
            </a:r>
          </a:p>
        </p:txBody>
      </p:sp>
      <p:sp>
        <p:nvSpPr>
          <p:cNvPr id="57" name="Text Placeholder 17"/>
          <p:cNvSpPr>
            <a:spLocks noGrp="1"/>
          </p:cNvSpPr>
          <p:nvPr>
            <p:ph type="body" sz="quarter" idx="19"/>
          </p:nvPr>
        </p:nvSpPr>
        <p:spPr>
          <a:xfrm>
            <a:off x="6204378" y="3968751"/>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a:t>Click to edit Master text styles</a:t>
            </a:r>
          </a:p>
          <a:p>
            <a:pPr lvl="1"/>
            <a:r>
              <a:rPr lang="en-US"/>
              <a:t>Second level</a:t>
            </a:r>
          </a:p>
          <a:p>
            <a:pPr lvl="2"/>
            <a:r>
              <a:rPr lang="en-US"/>
              <a:t>Third level</a:t>
            </a:r>
          </a:p>
        </p:txBody>
      </p:sp>
      <p:sp>
        <p:nvSpPr>
          <p:cNvPr id="58" name="Text Placeholder 17"/>
          <p:cNvSpPr>
            <a:spLocks noGrp="1"/>
          </p:cNvSpPr>
          <p:nvPr>
            <p:ph type="body" sz="quarter" idx="20"/>
          </p:nvPr>
        </p:nvSpPr>
        <p:spPr>
          <a:xfrm>
            <a:off x="9137353" y="3974592"/>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a:t>Click to edit Master text styles</a:t>
            </a:r>
          </a:p>
          <a:p>
            <a:pPr lvl="1"/>
            <a:r>
              <a:rPr lang="en-US"/>
              <a:t>Second level</a:t>
            </a:r>
          </a:p>
          <a:p>
            <a:pPr lvl="2"/>
            <a:r>
              <a:rPr lang="en-US"/>
              <a:t>Third level</a:t>
            </a:r>
          </a:p>
        </p:txBody>
      </p:sp>
      <p:sp>
        <p:nvSpPr>
          <p:cNvPr id="59" name="Text Placeholder 17"/>
          <p:cNvSpPr>
            <a:spLocks noGrp="1"/>
          </p:cNvSpPr>
          <p:nvPr>
            <p:ph type="body" sz="quarter" idx="21"/>
          </p:nvPr>
        </p:nvSpPr>
        <p:spPr>
          <a:xfrm>
            <a:off x="3271403"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0" name="Text Placeholder 17"/>
          <p:cNvSpPr>
            <a:spLocks noGrp="1"/>
          </p:cNvSpPr>
          <p:nvPr>
            <p:ph type="body" sz="quarter" idx="22"/>
          </p:nvPr>
        </p:nvSpPr>
        <p:spPr>
          <a:xfrm>
            <a:off x="6204378"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1" name="Text Placeholder 17"/>
          <p:cNvSpPr>
            <a:spLocks noGrp="1"/>
          </p:cNvSpPr>
          <p:nvPr>
            <p:ph type="body" sz="quarter" idx="23"/>
          </p:nvPr>
        </p:nvSpPr>
        <p:spPr>
          <a:xfrm>
            <a:off x="9137353"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2" name="Picture Placeholder 4"/>
          <p:cNvSpPr>
            <a:spLocks noGrp="1"/>
          </p:cNvSpPr>
          <p:nvPr>
            <p:ph type="pic" sz="quarter" idx="24"/>
          </p:nvPr>
        </p:nvSpPr>
        <p:spPr>
          <a:xfrm>
            <a:off x="338422"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endParaRPr lang="en-US" dirty="0"/>
          </a:p>
        </p:txBody>
      </p:sp>
      <p:sp>
        <p:nvSpPr>
          <p:cNvPr id="63" name="Picture Placeholder 4"/>
          <p:cNvSpPr>
            <a:spLocks noGrp="1"/>
          </p:cNvSpPr>
          <p:nvPr>
            <p:ph type="pic" sz="quarter" idx="25"/>
          </p:nvPr>
        </p:nvSpPr>
        <p:spPr>
          <a:xfrm>
            <a:off x="3271403"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p>
        </p:txBody>
      </p:sp>
      <p:sp>
        <p:nvSpPr>
          <p:cNvPr id="64" name="Picture Placeholder 4"/>
          <p:cNvSpPr>
            <a:spLocks noGrp="1"/>
          </p:cNvSpPr>
          <p:nvPr>
            <p:ph type="pic" sz="quarter" idx="26"/>
          </p:nvPr>
        </p:nvSpPr>
        <p:spPr>
          <a:xfrm>
            <a:off x="6204378"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p>
        </p:txBody>
      </p:sp>
      <p:sp>
        <p:nvSpPr>
          <p:cNvPr id="65" name="Picture Placeholder 4"/>
          <p:cNvSpPr>
            <a:spLocks noGrp="1"/>
          </p:cNvSpPr>
          <p:nvPr>
            <p:ph type="pic" sz="quarter" idx="27"/>
          </p:nvPr>
        </p:nvSpPr>
        <p:spPr>
          <a:xfrm>
            <a:off x="9137353"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endParaRPr lang="en-US" dirty="0"/>
          </a:p>
        </p:txBody>
      </p:sp>
      <p:sp>
        <p:nvSpPr>
          <p:cNvPr id="4" name="Text Placeholder 3"/>
          <p:cNvSpPr>
            <a:spLocks noGrp="1"/>
          </p:cNvSpPr>
          <p:nvPr>
            <p:ph type="body" sz="quarter" idx="28"/>
          </p:nvPr>
        </p:nvSpPr>
        <p:spPr>
          <a:xfrm>
            <a:off x="338422" y="3968751"/>
            <a:ext cx="2716476" cy="2221992"/>
          </a:xfrm>
        </p:spPr>
        <p:txBody>
          <a:bodyPr lIns="9144" numCol="1"/>
          <a:lstStyle>
            <a:lvl1pPr>
              <a:defRPr sz="1900" spc="0"/>
            </a:lvl1pPr>
            <a:lvl2pPr>
              <a:defRPr sz="1600" spc="0"/>
            </a:lvl2pPr>
            <a:lvl3pPr marL="228580" indent="-6351">
              <a:buNone/>
              <a:defRPr sz="1500" spc="0" baseline="0">
                <a:solidFill>
                  <a:srgbClr val="0079A8"/>
                </a:solidFill>
              </a:defRPr>
            </a:lvl3pPr>
            <a:lvl4pPr marL="228580" indent="-1588">
              <a:buNone/>
              <a:defRPr lang="en-US" sz="1900" kern="1200" spc="-51" baseline="0" dirty="0" smtClean="0">
                <a:solidFill>
                  <a:schemeClr val="tx2"/>
                </a:solidFill>
                <a:latin typeface="+mn-lt"/>
                <a:ea typeface="+mn-ea"/>
                <a:cs typeface="+mn-cs"/>
              </a:defRPr>
            </a:lvl4pPr>
          </a:lstStyle>
          <a:p>
            <a:pPr lvl="0"/>
            <a:r>
              <a:rPr lang="en-US"/>
              <a:t>Click to edit Master text styles</a:t>
            </a:r>
          </a:p>
          <a:p>
            <a:pPr lvl="1"/>
            <a:r>
              <a:rPr lang="en-US"/>
              <a:t>Second level</a:t>
            </a:r>
          </a:p>
          <a:p>
            <a:pPr lvl="2"/>
            <a:r>
              <a:rPr lang="en-US"/>
              <a:t>Third level</a:t>
            </a:r>
          </a:p>
        </p:txBody>
      </p:sp>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lvl1pPr>
              <a:defRPr spc="0">
                <a:solidFill>
                  <a:schemeClr val="bg1"/>
                </a:solidFill>
              </a:defRPr>
            </a:lvl1pPr>
          </a:lstStyle>
          <a:p>
            <a:r>
              <a:rPr lang="en-US"/>
              <a:t>Click to edit Master title style</a:t>
            </a:r>
          </a:p>
        </p:txBody>
      </p:sp>
      <p:sp>
        <p:nvSpPr>
          <p:cNvPr id="5" name="Footer Placeholder 4"/>
          <p:cNvSpPr>
            <a:spLocks noGrp="1"/>
          </p:cNvSpPr>
          <p:nvPr>
            <p:ph type="ftr" sz="quarter" idx="33"/>
          </p:nvPr>
        </p:nvSpPr>
        <p:spPr/>
        <p:txBody>
          <a:bodyPr numCol="1"/>
          <a:lstStyle/>
          <a:p>
            <a:endParaRPr lang="en-US"/>
          </a:p>
        </p:txBody>
      </p:sp>
      <p:pic>
        <p:nvPicPr>
          <p:cNvPr id="37" name="Picture 3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334339" y="6264740"/>
            <a:ext cx="429975" cy="428541"/>
          </a:xfrm>
          <a:prstGeom prst="rect">
            <a:avLst/>
          </a:prstGeom>
        </p:spPr>
      </p:pic>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6" name="Freeform 321"/>
          <p:cNvSpPr>
            <a:spLocks/>
          </p:cNvSpPr>
          <p:nvPr userDrawn="1"/>
        </p:nvSpPr>
        <p:spPr bwMode="auto">
          <a:xfrm rot="730076">
            <a:off x="5527501" y="3337903"/>
            <a:ext cx="480483"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 name="Freeform 322"/>
          <p:cNvSpPr>
            <a:spLocks/>
          </p:cNvSpPr>
          <p:nvPr userDrawn="1"/>
        </p:nvSpPr>
        <p:spPr bwMode="auto">
          <a:xfrm rot="926903">
            <a:off x="5540218" y="3356948"/>
            <a:ext cx="120649"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1652181647 w 10000"/>
              <a:gd name="T25" fmla="*/ 2147483646 h 10437"/>
              <a:gd name="T26" fmla="*/ 1101414143 w 10000"/>
              <a:gd name="T27" fmla="*/ 2147483646 h 10437"/>
              <a:gd name="T28" fmla="*/ 680164610 w 10000"/>
              <a:gd name="T29" fmla="*/ 2147483646 h 10437"/>
              <a:gd name="T30" fmla="*/ 1101414143 w 10000"/>
              <a:gd name="T31" fmla="*/ 2147483646 h 10437"/>
              <a:gd name="T32" fmla="*/ 1101414143 w 10000"/>
              <a:gd name="T33" fmla="*/ 2147483646 h 10437"/>
              <a:gd name="T34" fmla="*/ 126118672 w 10000"/>
              <a:gd name="T35" fmla="*/ 2147483646 h 10437"/>
              <a:gd name="T36" fmla="*/ 0 w 10000"/>
              <a:gd name="T37" fmla="*/ 2147483646 h 10437"/>
              <a:gd name="T38" fmla="*/ 357975358 w 10000"/>
              <a:gd name="T39" fmla="*/ 2147483646 h 10437"/>
              <a:gd name="T40" fmla="*/ 1101414143 w 10000"/>
              <a:gd name="T41" fmla="*/ 2147483646 h 10437"/>
              <a:gd name="T42" fmla="*/ 623990471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 name="Freeform 341"/>
          <p:cNvSpPr>
            <a:spLocks/>
          </p:cNvSpPr>
          <p:nvPr userDrawn="1"/>
        </p:nvSpPr>
        <p:spPr bwMode="auto">
          <a:xfrm>
            <a:off x="6247167" y="3231533"/>
            <a:ext cx="254000" cy="84139"/>
          </a:xfrm>
          <a:custGeom>
            <a:avLst/>
            <a:gdLst>
              <a:gd name="T0" fmla="*/ 2147483646 w 10000"/>
              <a:gd name="T1" fmla="*/ 1938151997 h 10000"/>
              <a:gd name="T2" fmla="*/ 2147483646 w 10000"/>
              <a:gd name="T3" fmla="*/ 1291877393 h 10000"/>
              <a:gd name="T4" fmla="*/ 2147483646 w 10000"/>
              <a:gd name="T5" fmla="*/ 1291877393 h 10000"/>
              <a:gd name="T6" fmla="*/ 2147483646 w 10000"/>
              <a:gd name="T7" fmla="*/ 645938692 h 10000"/>
              <a:gd name="T8" fmla="*/ 2147483646 w 10000"/>
              <a:gd name="T9" fmla="*/ 322947012 h 10000"/>
              <a:gd name="T10" fmla="*/ 2147483646 w 10000"/>
              <a:gd name="T11" fmla="*/ 322947012 h 10000"/>
              <a:gd name="T12" fmla="*/ 2147483646 w 10000"/>
              <a:gd name="T13" fmla="*/ 0 h 10000"/>
              <a:gd name="T14" fmla="*/ 2147483646 w 10000"/>
              <a:gd name="T15" fmla="*/ 322947012 h 10000"/>
              <a:gd name="T16" fmla="*/ 2147483646 w 10000"/>
              <a:gd name="T17" fmla="*/ 322947012 h 10000"/>
              <a:gd name="T18" fmla="*/ 2147483646 w 10000"/>
              <a:gd name="T19" fmla="*/ 645938692 h 10000"/>
              <a:gd name="T20" fmla="*/ 2147483646 w 10000"/>
              <a:gd name="T21" fmla="*/ 968885712 h 10000"/>
              <a:gd name="T22" fmla="*/ 2147483646 w 10000"/>
              <a:gd name="T23" fmla="*/ 1614824337 h 10000"/>
              <a:gd name="T24" fmla="*/ 2147483646 w 10000"/>
              <a:gd name="T25" fmla="*/ 1938151997 h 10000"/>
              <a:gd name="T26" fmla="*/ 2147483646 w 10000"/>
              <a:gd name="T27" fmla="*/ 1938151997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1938151997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 name="Freeform 342"/>
          <p:cNvSpPr>
            <a:spLocks/>
          </p:cNvSpPr>
          <p:nvPr userDrawn="1"/>
        </p:nvSpPr>
        <p:spPr bwMode="auto">
          <a:xfrm rot="471028">
            <a:off x="5811133" y="3126755"/>
            <a:ext cx="4064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 name="Freeform 343"/>
          <p:cNvSpPr>
            <a:spLocks/>
          </p:cNvSpPr>
          <p:nvPr userDrawn="1"/>
        </p:nvSpPr>
        <p:spPr bwMode="auto">
          <a:xfrm>
            <a:off x="6156149" y="3302968"/>
            <a:ext cx="414867"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 name="Freeform 344"/>
          <p:cNvSpPr>
            <a:spLocks/>
          </p:cNvSpPr>
          <p:nvPr userDrawn="1"/>
        </p:nvSpPr>
        <p:spPr bwMode="auto">
          <a:xfrm>
            <a:off x="6145575" y="2994995"/>
            <a:ext cx="266700"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 name="Freeform 345"/>
          <p:cNvSpPr>
            <a:spLocks/>
          </p:cNvSpPr>
          <p:nvPr userDrawn="1"/>
        </p:nvSpPr>
        <p:spPr bwMode="auto">
          <a:xfrm>
            <a:off x="6111700" y="3055319"/>
            <a:ext cx="1016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 name="Freeform 346"/>
          <p:cNvSpPr>
            <a:spLocks/>
          </p:cNvSpPr>
          <p:nvPr userDrawn="1"/>
        </p:nvSpPr>
        <p:spPr bwMode="auto">
          <a:xfrm rot="-633815">
            <a:off x="6619701" y="3488717"/>
            <a:ext cx="211667"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 name="Freeform 351"/>
          <p:cNvSpPr>
            <a:spLocks/>
          </p:cNvSpPr>
          <p:nvPr userDrawn="1"/>
        </p:nvSpPr>
        <p:spPr bwMode="auto">
          <a:xfrm>
            <a:off x="6607018" y="3234709"/>
            <a:ext cx="273049"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14773608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 name="Freeform 353"/>
          <p:cNvSpPr>
            <a:spLocks/>
          </p:cNvSpPr>
          <p:nvPr userDrawn="1"/>
        </p:nvSpPr>
        <p:spPr bwMode="auto">
          <a:xfrm>
            <a:off x="6331833" y="3156927"/>
            <a:ext cx="211667" cy="82551"/>
          </a:xfrm>
          <a:custGeom>
            <a:avLst/>
            <a:gdLst>
              <a:gd name="T0" fmla="*/ 2147483646 w 10569"/>
              <a:gd name="T1" fmla="*/ 1784266055 h 10092"/>
              <a:gd name="T2" fmla="*/ 2147483646 w 10569"/>
              <a:gd name="T3" fmla="*/ 1003710399 h 10092"/>
              <a:gd name="T4" fmla="*/ 2147483646 w 10569"/>
              <a:gd name="T5" fmla="*/ 502000758 h 10092"/>
              <a:gd name="T6" fmla="*/ 2147483646 w 10569"/>
              <a:gd name="T7" fmla="*/ 0 h 10092"/>
              <a:gd name="T8" fmla="*/ 2147483646 w 10569"/>
              <a:gd name="T9" fmla="*/ 250834547 h 10092"/>
              <a:gd name="T10" fmla="*/ 2147483646 w 10569"/>
              <a:gd name="T11" fmla="*/ 0 h 10092"/>
              <a:gd name="T12" fmla="*/ 2147483646 w 10569"/>
              <a:gd name="T13" fmla="*/ 250834547 h 10092"/>
              <a:gd name="T14" fmla="*/ 2147483646 w 10569"/>
              <a:gd name="T15" fmla="*/ 502000758 h 10092"/>
              <a:gd name="T16" fmla="*/ 2147483646 w 10569"/>
              <a:gd name="T17" fmla="*/ 752875852 h 10092"/>
              <a:gd name="T18" fmla="*/ 126895188 w 10569"/>
              <a:gd name="T19" fmla="*/ 1003710399 h 10092"/>
              <a:gd name="T20" fmla="*/ 2147483646 w 10569"/>
              <a:gd name="T21" fmla="*/ 1342794782 h 10092"/>
              <a:gd name="T22" fmla="*/ 2147483646 w 10569"/>
              <a:gd name="T23" fmla="*/ 1800525632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6" name="Freeform 354"/>
          <p:cNvSpPr>
            <a:spLocks/>
          </p:cNvSpPr>
          <p:nvPr userDrawn="1"/>
        </p:nvSpPr>
        <p:spPr bwMode="auto">
          <a:xfrm>
            <a:off x="6482134" y="3242649"/>
            <a:ext cx="184151" cy="95251"/>
          </a:xfrm>
          <a:custGeom>
            <a:avLst/>
            <a:gdLst>
              <a:gd name="T0" fmla="*/ 2147483646 w 9980"/>
              <a:gd name="T1" fmla="*/ 0 h 10000"/>
              <a:gd name="T2" fmla="*/ 2147483646 w 9980"/>
              <a:gd name="T3" fmla="*/ 1146309471 h 10000"/>
              <a:gd name="T4" fmla="*/ 2147483646 w 9980"/>
              <a:gd name="T5" fmla="*/ 1665489132 h 10000"/>
              <a:gd name="T6" fmla="*/ 2147483646 w 9980"/>
              <a:gd name="T7" fmla="*/ 2147483646 h 10000"/>
              <a:gd name="T8" fmla="*/ 2147483646 w 9980"/>
              <a:gd name="T9" fmla="*/ 1996026625 h 10000"/>
              <a:gd name="T10" fmla="*/ 2147483646 w 9980"/>
              <a:gd name="T11" fmla="*/ 1665489132 h 10000"/>
              <a:gd name="T12" fmla="*/ 2147483646 w 9980"/>
              <a:gd name="T13" fmla="*/ 2147483646 h 10000"/>
              <a:gd name="T14" fmla="*/ 579158307 w 9980"/>
              <a:gd name="T15" fmla="*/ 2147483646 h 10000"/>
              <a:gd name="T16" fmla="*/ 155334902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1146309471 h 10000"/>
              <a:gd name="T36" fmla="*/ 2147483646 w 9980"/>
              <a:gd name="T37" fmla="*/ 94320627 h 10000"/>
              <a:gd name="T38" fmla="*/ 2147483646 w 9980"/>
              <a:gd name="T39" fmla="*/ 250572289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 name="Freeform 355"/>
          <p:cNvSpPr>
            <a:spLocks/>
          </p:cNvSpPr>
          <p:nvPr userDrawn="1"/>
        </p:nvSpPr>
        <p:spPr bwMode="auto">
          <a:xfrm>
            <a:off x="6488467" y="3202961"/>
            <a:ext cx="177800" cy="69851"/>
          </a:xfrm>
          <a:custGeom>
            <a:avLst/>
            <a:gdLst>
              <a:gd name="T0" fmla="*/ 2147483646 w 10000"/>
              <a:gd name="T1" fmla="*/ 85299240 h 9595"/>
              <a:gd name="T2" fmla="*/ 2147483646 w 10000"/>
              <a:gd name="T3" fmla="*/ 13576773 h 9595"/>
              <a:gd name="T4" fmla="*/ 2147483646 w 10000"/>
              <a:gd name="T5" fmla="*/ 14455609 h 9595"/>
              <a:gd name="T6" fmla="*/ 2147483646 w 10000"/>
              <a:gd name="T7" fmla="*/ 85299240 h 9595"/>
              <a:gd name="T8" fmla="*/ 2147483646 w 10000"/>
              <a:gd name="T9" fmla="*/ 409818380 h 9595"/>
              <a:gd name="T10" fmla="*/ 0 w 10000"/>
              <a:gd name="T11" fmla="*/ 734500748 h 9595"/>
              <a:gd name="T12" fmla="*/ 2147483646 w 10000"/>
              <a:gd name="T13" fmla="*/ 1059017558 h 9595"/>
              <a:gd name="T14" fmla="*/ 2147483646 w 10000"/>
              <a:gd name="T15" fmla="*/ 1253991381 h 9595"/>
              <a:gd name="T16" fmla="*/ 2147483646 w 10000"/>
              <a:gd name="T17" fmla="*/ 1401365760 h 9595"/>
              <a:gd name="T18" fmla="*/ 2147483646 w 10000"/>
              <a:gd name="T19" fmla="*/ 1206535080 h 9595"/>
              <a:gd name="T20" fmla="*/ 2147483646 w 10000"/>
              <a:gd name="T21" fmla="*/ 1117738892 h 9595"/>
              <a:gd name="T22" fmla="*/ 2147483646 w 10000"/>
              <a:gd name="T23" fmla="*/ 800069697 h 9595"/>
              <a:gd name="T24" fmla="*/ 2147483646 w 10000"/>
              <a:gd name="T25" fmla="*/ 865641717 h 9595"/>
              <a:gd name="T26" fmla="*/ 2147483646 w 10000"/>
              <a:gd name="T27" fmla="*/ 726322096 h 9595"/>
              <a:gd name="T28" fmla="*/ 2147483646 w 10000"/>
              <a:gd name="T29" fmla="*/ 572221676 h 9595"/>
              <a:gd name="T30" fmla="*/ 2147483646 w 10000"/>
              <a:gd name="T31" fmla="*/ 314602478 h 9595"/>
              <a:gd name="T32" fmla="*/ 2147483646 w 10000"/>
              <a:gd name="T33" fmla="*/ 177307990 h 9595"/>
              <a:gd name="T34" fmla="*/ 2147483646 w 10000"/>
              <a:gd name="T35" fmla="*/ 85299240 h 9595"/>
              <a:gd name="T36" fmla="*/ 2147483646 w 10000"/>
              <a:gd name="T37" fmla="*/ 85299240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 name="Freeform 356"/>
          <p:cNvSpPr>
            <a:spLocks/>
          </p:cNvSpPr>
          <p:nvPr userDrawn="1"/>
        </p:nvSpPr>
        <p:spPr bwMode="auto">
          <a:xfrm>
            <a:off x="6687433" y="3383931"/>
            <a:ext cx="243416"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 name="Freeform 361"/>
          <p:cNvSpPr>
            <a:spLocks/>
          </p:cNvSpPr>
          <p:nvPr userDrawn="1"/>
        </p:nvSpPr>
        <p:spPr bwMode="auto">
          <a:xfrm>
            <a:off x="6145567" y="3269631"/>
            <a:ext cx="152400" cy="65088"/>
          </a:xfrm>
          <a:custGeom>
            <a:avLst/>
            <a:gdLst>
              <a:gd name="T0" fmla="*/ 2147483646 w 10000"/>
              <a:gd name="T1" fmla="*/ 117523815 h 11466"/>
              <a:gd name="T2" fmla="*/ 2147483646 w 10000"/>
              <a:gd name="T3" fmla="*/ 75272047 h 11466"/>
              <a:gd name="T4" fmla="*/ 2147483646 w 10000"/>
              <a:gd name="T5" fmla="*/ 33020432 h 11466"/>
              <a:gd name="T6" fmla="*/ 2147483646 w 10000"/>
              <a:gd name="T7" fmla="*/ 65841468 h 11466"/>
              <a:gd name="T8" fmla="*/ 2147483646 w 10000"/>
              <a:gd name="T9" fmla="*/ 0 h 11466"/>
              <a:gd name="T10" fmla="*/ 2147483646 w 10000"/>
              <a:gd name="T11" fmla="*/ 63477200 h 11466"/>
              <a:gd name="T12" fmla="*/ 0 w 10000"/>
              <a:gd name="T13" fmla="*/ 202027038 h 11466"/>
              <a:gd name="T14" fmla="*/ 0 w 10000"/>
              <a:gd name="T15" fmla="*/ 286524040 h 11466"/>
              <a:gd name="T16" fmla="*/ 2147483646 w 10000"/>
              <a:gd name="T17" fmla="*/ 286524040 h 11466"/>
              <a:gd name="T18" fmla="*/ 2147483646 w 10000"/>
              <a:gd name="T19" fmla="*/ 387555188 h 11466"/>
              <a:gd name="T20" fmla="*/ 2147483646 w 10000"/>
              <a:gd name="T21" fmla="*/ 371027429 h 11466"/>
              <a:gd name="T22" fmla="*/ 2147483646 w 10000"/>
              <a:gd name="T23" fmla="*/ 305386266 h 11466"/>
              <a:gd name="T24" fmla="*/ 2147483646 w 10000"/>
              <a:gd name="T25" fmla="*/ 342940248 h 11466"/>
              <a:gd name="T26" fmla="*/ 2147483646 w 10000"/>
              <a:gd name="T27" fmla="*/ 286524040 h 11466"/>
              <a:gd name="T28" fmla="*/ 2147483646 w 10000"/>
              <a:gd name="T29" fmla="*/ 244272431 h 11466"/>
              <a:gd name="T30" fmla="*/ 2147483646 w 10000"/>
              <a:gd name="T31" fmla="*/ 244272431 h 11466"/>
              <a:gd name="T32" fmla="*/ 2147483646 w 10000"/>
              <a:gd name="T33" fmla="*/ 202027038 h 11466"/>
              <a:gd name="T34" fmla="*/ 2147483646 w 10000"/>
              <a:gd name="T35" fmla="*/ 117523815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 name="Freeform 363"/>
          <p:cNvSpPr>
            <a:spLocks/>
          </p:cNvSpPr>
          <p:nvPr userDrawn="1"/>
        </p:nvSpPr>
        <p:spPr bwMode="auto">
          <a:xfrm>
            <a:off x="6069385" y="3123584"/>
            <a:ext cx="95249" cy="74613"/>
          </a:xfrm>
          <a:custGeom>
            <a:avLst/>
            <a:gdLst>
              <a:gd name="T0" fmla="*/ 306118187 w 10056"/>
              <a:gd name="T1" fmla="*/ 789654352 h 10000"/>
              <a:gd name="T2" fmla="*/ 429904577 w 10056"/>
              <a:gd name="T3" fmla="*/ 1105629969 h 10000"/>
              <a:gd name="T4" fmla="*/ 677586608 w 10056"/>
              <a:gd name="T5" fmla="*/ 1263521769 h 10000"/>
              <a:gd name="T6" fmla="*/ 903376652 w 10056"/>
              <a:gd name="T7" fmla="*/ 1467713300 h 10000"/>
              <a:gd name="T8" fmla="*/ 1135951392 w 10056"/>
              <a:gd name="T9" fmla="*/ 1727539702 h 10000"/>
              <a:gd name="T10" fmla="*/ 1281375230 w 10056"/>
              <a:gd name="T11" fmla="*/ 1300499113 h 10000"/>
              <a:gd name="T12" fmla="*/ 1195148611 w 10056"/>
              <a:gd name="T13" fmla="*/ 984526451 h 10000"/>
              <a:gd name="T14" fmla="*/ 1288557149 w 10056"/>
              <a:gd name="T15" fmla="*/ 566991022 h 10000"/>
              <a:gd name="T16" fmla="*/ 1106984257 w 10056"/>
              <a:gd name="T17" fmla="*/ 409071324 h 10000"/>
              <a:gd name="T18" fmla="*/ 925159339 w 10056"/>
              <a:gd name="T19" fmla="*/ 315789890 h 10000"/>
              <a:gd name="T20" fmla="*/ 677586608 w 10056"/>
              <a:gd name="T21" fmla="*/ 157894755 h 10000"/>
              <a:gd name="T22" fmla="*/ 429904577 w 10056"/>
              <a:gd name="T23" fmla="*/ 157894755 h 10000"/>
              <a:gd name="T24" fmla="*/ 306118187 w 10056"/>
              <a:gd name="T25" fmla="*/ 0 h 10000"/>
              <a:gd name="T26" fmla="*/ 58563422 w 10056"/>
              <a:gd name="T27" fmla="*/ 157894755 h 10000"/>
              <a:gd name="T28" fmla="*/ 0 w 10056"/>
              <a:gd name="T29" fmla="*/ 167744178 h 10000"/>
              <a:gd name="T30" fmla="*/ 116604471 w 10056"/>
              <a:gd name="T31" fmla="*/ 594785155 h 10000"/>
              <a:gd name="T32" fmla="*/ 306118187 w 10056"/>
              <a:gd name="T33" fmla="*/ 789654352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1" name="Freeform 252"/>
          <p:cNvSpPr>
            <a:spLocks/>
          </p:cNvSpPr>
          <p:nvPr userDrawn="1"/>
        </p:nvSpPr>
        <p:spPr bwMode="auto">
          <a:xfrm rot="-466474">
            <a:off x="6378400" y="3299805"/>
            <a:ext cx="118533"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2" name="Freeform 253"/>
          <p:cNvSpPr>
            <a:spLocks/>
          </p:cNvSpPr>
          <p:nvPr userDrawn="1"/>
        </p:nvSpPr>
        <p:spPr bwMode="auto">
          <a:xfrm>
            <a:off x="6384766" y="3309330"/>
            <a:ext cx="190500"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3" name="Freeform 254"/>
          <p:cNvSpPr>
            <a:spLocks/>
          </p:cNvSpPr>
          <p:nvPr userDrawn="1"/>
        </p:nvSpPr>
        <p:spPr bwMode="auto">
          <a:xfrm>
            <a:off x="6463077" y="3361717"/>
            <a:ext cx="131233"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4" name="Freeform 255"/>
          <p:cNvSpPr>
            <a:spLocks/>
          </p:cNvSpPr>
          <p:nvPr userDrawn="1"/>
        </p:nvSpPr>
        <p:spPr bwMode="auto">
          <a:xfrm rot="286500">
            <a:off x="6558317" y="3422029"/>
            <a:ext cx="59267" cy="58739"/>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5" name="Freeform 256"/>
          <p:cNvSpPr>
            <a:spLocks/>
          </p:cNvSpPr>
          <p:nvPr userDrawn="1"/>
        </p:nvSpPr>
        <p:spPr bwMode="auto">
          <a:xfrm>
            <a:off x="6560452" y="3320439"/>
            <a:ext cx="95249" cy="57151"/>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6" name="Freeform 257"/>
          <p:cNvSpPr>
            <a:spLocks/>
          </p:cNvSpPr>
          <p:nvPr userDrawn="1"/>
        </p:nvSpPr>
        <p:spPr bwMode="auto">
          <a:xfrm>
            <a:off x="6577368" y="3372824"/>
            <a:ext cx="133349"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7" name="Freeform 258"/>
          <p:cNvSpPr>
            <a:spLocks/>
          </p:cNvSpPr>
          <p:nvPr userDrawn="1"/>
        </p:nvSpPr>
        <p:spPr bwMode="auto">
          <a:xfrm>
            <a:off x="6613349" y="3433143"/>
            <a:ext cx="52917"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8" name="Freeform 259"/>
          <p:cNvSpPr>
            <a:spLocks/>
          </p:cNvSpPr>
          <p:nvPr userDrawn="1"/>
        </p:nvSpPr>
        <p:spPr bwMode="auto">
          <a:xfrm>
            <a:off x="6636651" y="3460131"/>
            <a:ext cx="86783"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9" name="Freeform 260"/>
          <p:cNvSpPr>
            <a:spLocks/>
          </p:cNvSpPr>
          <p:nvPr userDrawn="1"/>
        </p:nvSpPr>
        <p:spPr bwMode="auto">
          <a:xfrm>
            <a:off x="6583734" y="3450608"/>
            <a:ext cx="71967" cy="109539"/>
          </a:xfrm>
          <a:custGeom>
            <a:avLst/>
            <a:gdLst>
              <a:gd name="T0" fmla="*/ 0 w 444747"/>
              <a:gd name="T1" fmla="*/ 1 h 900169"/>
              <a:gd name="T2" fmla="*/ 0 w 444747"/>
              <a:gd name="T3" fmla="*/ 1 h 900169"/>
              <a:gd name="T4" fmla="*/ 0 w 444747"/>
              <a:gd name="T5" fmla="*/ 2 h 900169"/>
              <a:gd name="T6" fmla="*/ 1 w 444747"/>
              <a:gd name="T7" fmla="*/ 3 h 900169"/>
              <a:gd name="T8" fmla="*/ 1 w 444747"/>
              <a:gd name="T9" fmla="*/ 3 h 900169"/>
              <a:gd name="T10" fmla="*/ 1 w 444747"/>
              <a:gd name="T11" fmla="*/ 2 h 900169"/>
              <a:gd name="T12" fmla="*/ 1 w 444747"/>
              <a:gd name="T13" fmla="*/ 2 h 900169"/>
              <a:gd name="T14" fmla="*/ 1 w 444747"/>
              <a:gd name="T15" fmla="*/ 2 h 900169"/>
              <a:gd name="T16" fmla="*/ 1 w 444747"/>
              <a:gd name="T17" fmla="*/ 2 h 900169"/>
              <a:gd name="T18" fmla="*/ 1 w 444747"/>
              <a:gd name="T19" fmla="*/ 1 h 900169"/>
              <a:gd name="T20" fmla="*/ 1 w 444747"/>
              <a:gd name="T21" fmla="*/ 0 h 900169"/>
              <a:gd name="T22" fmla="*/ 0 w 444747"/>
              <a:gd name="T23" fmla="*/ 1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0" name="Freeform 257"/>
          <p:cNvSpPr>
            <a:spLocks/>
          </p:cNvSpPr>
          <p:nvPr userDrawn="1"/>
        </p:nvSpPr>
        <p:spPr bwMode="auto">
          <a:xfrm>
            <a:off x="5561385" y="2964842"/>
            <a:ext cx="146049"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1" name="Freeform 258"/>
          <p:cNvSpPr>
            <a:spLocks/>
          </p:cNvSpPr>
          <p:nvPr userDrawn="1"/>
        </p:nvSpPr>
        <p:spPr bwMode="auto">
          <a:xfrm>
            <a:off x="7665333" y="1629743"/>
            <a:ext cx="582083"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2" name="Freeform 259"/>
          <p:cNvSpPr>
            <a:spLocks/>
          </p:cNvSpPr>
          <p:nvPr userDrawn="1"/>
        </p:nvSpPr>
        <p:spPr bwMode="auto">
          <a:xfrm>
            <a:off x="7320317" y="4907937"/>
            <a:ext cx="222251"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3" name="Freeform 266"/>
          <p:cNvSpPr>
            <a:spLocks/>
          </p:cNvSpPr>
          <p:nvPr userDrawn="1"/>
        </p:nvSpPr>
        <p:spPr bwMode="auto">
          <a:xfrm>
            <a:off x="11424551" y="5704855"/>
            <a:ext cx="239183"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4" name="Freeform 267"/>
          <p:cNvSpPr>
            <a:spLocks/>
          </p:cNvSpPr>
          <p:nvPr userDrawn="1"/>
        </p:nvSpPr>
        <p:spPr bwMode="auto">
          <a:xfrm>
            <a:off x="11631967" y="5520712"/>
            <a:ext cx="167216"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5" name="Freeform 268"/>
          <p:cNvSpPr>
            <a:spLocks/>
          </p:cNvSpPr>
          <p:nvPr userDrawn="1"/>
        </p:nvSpPr>
        <p:spPr bwMode="auto">
          <a:xfrm>
            <a:off x="9655001" y="4893655"/>
            <a:ext cx="1318683"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36" name="Freeform 269"/>
          <p:cNvSpPr>
            <a:spLocks/>
          </p:cNvSpPr>
          <p:nvPr userDrawn="1"/>
        </p:nvSpPr>
        <p:spPr bwMode="auto">
          <a:xfrm>
            <a:off x="10690068" y="5688991"/>
            <a:ext cx="116417"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7" name="Freeform 271"/>
          <p:cNvSpPr>
            <a:spLocks/>
          </p:cNvSpPr>
          <p:nvPr userDrawn="1"/>
        </p:nvSpPr>
        <p:spPr bwMode="auto">
          <a:xfrm>
            <a:off x="9570333" y="4441217"/>
            <a:ext cx="302683"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8" name="Freeform 274"/>
          <p:cNvSpPr>
            <a:spLocks/>
          </p:cNvSpPr>
          <p:nvPr userDrawn="1"/>
        </p:nvSpPr>
        <p:spPr bwMode="auto">
          <a:xfrm>
            <a:off x="9832818" y="4572972"/>
            <a:ext cx="188383"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9" name="Freeform 275"/>
          <p:cNvSpPr>
            <a:spLocks/>
          </p:cNvSpPr>
          <p:nvPr userDrawn="1"/>
        </p:nvSpPr>
        <p:spPr bwMode="auto">
          <a:xfrm>
            <a:off x="9405233" y="4769824"/>
            <a:ext cx="353483"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0" name="Freeform 276"/>
          <p:cNvSpPr>
            <a:spLocks/>
          </p:cNvSpPr>
          <p:nvPr userDrawn="1"/>
        </p:nvSpPr>
        <p:spPr bwMode="auto">
          <a:xfrm>
            <a:off x="3796066" y="3133107"/>
            <a:ext cx="211667"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1" name="Freeform 277"/>
          <p:cNvSpPr>
            <a:spLocks/>
          </p:cNvSpPr>
          <p:nvPr userDrawn="1"/>
        </p:nvSpPr>
        <p:spPr bwMode="auto">
          <a:xfrm>
            <a:off x="2926118" y="4039573"/>
            <a:ext cx="368300"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2" name="Freeform 278"/>
          <p:cNvSpPr>
            <a:spLocks/>
          </p:cNvSpPr>
          <p:nvPr userDrawn="1"/>
        </p:nvSpPr>
        <p:spPr bwMode="auto">
          <a:xfrm>
            <a:off x="3294416" y="4125302"/>
            <a:ext cx="22860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3" name="Freeform 279"/>
          <p:cNvSpPr>
            <a:spLocks/>
          </p:cNvSpPr>
          <p:nvPr userDrawn="1"/>
        </p:nvSpPr>
        <p:spPr bwMode="auto">
          <a:xfrm>
            <a:off x="6310685" y="3598247"/>
            <a:ext cx="103716"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4" name="Freeform 280"/>
          <p:cNvSpPr>
            <a:spLocks/>
          </p:cNvSpPr>
          <p:nvPr userDrawn="1"/>
        </p:nvSpPr>
        <p:spPr bwMode="auto">
          <a:xfrm>
            <a:off x="6194251" y="3509343"/>
            <a:ext cx="42333"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5" name="Freeform 281"/>
          <p:cNvSpPr>
            <a:spLocks/>
          </p:cNvSpPr>
          <p:nvPr userDrawn="1"/>
        </p:nvSpPr>
        <p:spPr bwMode="auto">
          <a:xfrm>
            <a:off x="6183670" y="3445854"/>
            <a:ext cx="52916"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6" name="Freeform 282"/>
          <p:cNvSpPr>
            <a:spLocks/>
          </p:cNvSpPr>
          <p:nvPr userDrawn="1"/>
        </p:nvSpPr>
        <p:spPr bwMode="auto">
          <a:xfrm>
            <a:off x="7248351" y="3622058"/>
            <a:ext cx="52917" cy="7939"/>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7" name="Rectangle 283"/>
          <p:cNvSpPr>
            <a:spLocks noChangeArrowheads="1"/>
          </p:cNvSpPr>
          <p:nvPr userDrawn="1"/>
        </p:nvSpPr>
        <p:spPr bwMode="auto">
          <a:xfrm>
            <a:off x="7062083" y="3853839"/>
            <a:ext cx="0" cy="3175"/>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48" name="Freeform 284"/>
          <p:cNvSpPr>
            <a:spLocks/>
          </p:cNvSpPr>
          <p:nvPr userDrawn="1"/>
        </p:nvSpPr>
        <p:spPr bwMode="auto">
          <a:xfrm>
            <a:off x="6717085" y="3472831"/>
            <a:ext cx="656167"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9" name="Freeform 285"/>
          <p:cNvSpPr>
            <a:spLocks/>
          </p:cNvSpPr>
          <p:nvPr userDrawn="1"/>
        </p:nvSpPr>
        <p:spPr bwMode="auto">
          <a:xfrm>
            <a:off x="7047285" y="3622056"/>
            <a:ext cx="241300" cy="146051"/>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0" name="Freeform 286"/>
          <p:cNvSpPr>
            <a:spLocks/>
          </p:cNvSpPr>
          <p:nvPr userDrawn="1"/>
        </p:nvSpPr>
        <p:spPr bwMode="auto">
          <a:xfrm>
            <a:off x="7015516" y="3737955"/>
            <a:ext cx="169333"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1" name="Freeform 287"/>
          <p:cNvSpPr>
            <a:spLocks/>
          </p:cNvSpPr>
          <p:nvPr userDrawn="1"/>
        </p:nvSpPr>
        <p:spPr bwMode="auto">
          <a:xfrm>
            <a:off x="7015516" y="3737955"/>
            <a:ext cx="169333"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lumMod val="85000"/>
            </a:schemeClr>
          </a:solidFill>
          <a:ln w="3175">
            <a:solidFill>
              <a:schemeClr val="bg1"/>
            </a:solidFill>
            <a:round/>
            <a:headEnd/>
            <a:tailEnd/>
          </a:ln>
        </p:spPr>
        <p:txBody>
          <a:bodyPr/>
          <a:lstStyle/>
          <a:p>
            <a:endParaRPr lang="en-GB" sz="1900"/>
          </a:p>
        </p:txBody>
      </p:sp>
      <p:sp>
        <p:nvSpPr>
          <p:cNvPr id="52" name="Freeform 288"/>
          <p:cNvSpPr>
            <a:spLocks/>
          </p:cNvSpPr>
          <p:nvPr userDrawn="1"/>
        </p:nvSpPr>
        <p:spPr bwMode="auto">
          <a:xfrm>
            <a:off x="7601835" y="3957018"/>
            <a:ext cx="158749"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3" name="Freeform 289"/>
          <p:cNvSpPr>
            <a:spLocks/>
          </p:cNvSpPr>
          <p:nvPr userDrawn="1"/>
        </p:nvSpPr>
        <p:spPr bwMode="auto">
          <a:xfrm>
            <a:off x="7625134" y="3987180"/>
            <a:ext cx="249767"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4" name="Freeform 290"/>
          <p:cNvSpPr>
            <a:spLocks/>
          </p:cNvSpPr>
          <p:nvPr userDrawn="1"/>
        </p:nvSpPr>
        <p:spPr bwMode="auto">
          <a:xfrm>
            <a:off x="7311866" y="4126883"/>
            <a:ext cx="353484"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5" name="Freeform 291"/>
          <p:cNvSpPr>
            <a:spLocks/>
          </p:cNvSpPr>
          <p:nvPr userDrawn="1"/>
        </p:nvSpPr>
        <p:spPr bwMode="auto">
          <a:xfrm>
            <a:off x="7062101" y="3768106"/>
            <a:ext cx="656167"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6" name="Freeform 292"/>
          <p:cNvSpPr>
            <a:spLocks/>
          </p:cNvSpPr>
          <p:nvPr userDrawn="1"/>
        </p:nvSpPr>
        <p:spPr bwMode="auto">
          <a:xfrm>
            <a:off x="7625116" y="4034808"/>
            <a:ext cx="103717"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7" name="Freeform 293"/>
          <p:cNvSpPr>
            <a:spLocks/>
          </p:cNvSpPr>
          <p:nvPr userDrawn="1"/>
        </p:nvSpPr>
        <p:spPr bwMode="auto">
          <a:xfrm>
            <a:off x="7174285" y="3612542"/>
            <a:ext cx="332316"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8" name="Freeform 294"/>
          <p:cNvSpPr>
            <a:spLocks/>
          </p:cNvSpPr>
          <p:nvPr userDrawn="1"/>
        </p:nvSpPr>
        <p:spPr bwMode="auto">
          <a:xfrm>
            <a:off x="7364768" y="3544269"/>
            <a:ext cx="626533"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9" name="Freeform 299"/>
          <p:cNvSpPr>
            <a:spLocks/>
          </p:cNvSpPr>
          <p:nvPr userDrawn="1"/>
        </p:nvSpPr>
        <p:spPr bwMode="auto">
          <a:xfrm>
            <a:off x="6575249" y="2918803"/>
            <a:ext cx="211667" cy="107951"/>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60" name="Freeform 300"/>
          <p:cNvSpPr>
            <a:spLocks/>
          </p:cNvSpPr>
          <p:nvPr userDrawn="1"/>
        </p:nvSpPr>
        <p:spPr bwMode="auto">
          <a:xfrm>
            <a:off x="6668401" y="2769568"/>
            <a:ext cx="158751"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1" name="Freeform 301"/>
          <p:cNvSpPr>
            <a:spLocks/>
          </p:cNvSpPr>
          <p:nvPr userDrawn="1"/>
        </p:nvSpPr>
        <p:spPr bwMode="auto">
          <a:xfrm>
            <a:off x="6662035" y="2926733"/>
            <a:ext cx="311149" cy="211139"/>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2" name="Freeform 302"/>
          <p:cNvSpPr>
            <a:spLocks/>
          </p:cNvSpPr>
          <p:nvPr userDrawn="1"/>
        </p:nvSpPr>
        <p:spPr bwMode="auto">
          <a:xfrm>
            <a:off x="6585833" y="2841015"/>
            <a:ext cx="254000" cy="107951"/>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3" name="Freeform 303"/>
          <p:cNvSpPr>
            <a:spLocks/>
          </p:cNvSpPr>
          <p:nvPr userDrawn="1"/>
        </p:nvSpPr>
        <p:spPr bwMode="auto">
          <a:xfrm>
            <a:off x="5383568" y="4291980"/>
            <a:ext cx="251883"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4" name="Freeform 304"/>
          <p:cNvSpPr>
            <a:spLocks/>
          </p:cNvSpPr>
          <p:nvPr userDrawn="1"/>
        </p:nvSpPr>
        <p:spPr bwMode="auto">
          <a:xfrm>
            <a:off x="5322184" y="4190384"/>
            <a:ext cx="196851"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5" name="Freeform 305"/>
          <p:cNvSpPr>
            <a:spLocks/>
          </p:cNvSpPr>
          <p:nvPr userDrawn="1"/>
        </p:nvSpPr>
        <p:spPr bwMode="auto">
          <a:xfrm>
            <a:off x="5332768" y="3918930"/>
            <a:ext cx="397933"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6" name="Freeform 306"/>
          <p:cNvSpPr>
            <a:spLocks/>
          </p:cNvSpPr>
          <p:nvPr userDrawn="1"/>
        </p:nvSpPr>
        <p:spPr bwMode="auto">
          <a:xfrm>
            <a:off x="6702267" y="3785570"/>
            <a:ext cx="376767" cy="273051"/>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7" name="Freeform 307"/>
          <p:cNvSpPr>
            <a:spLocks/>
          </p:cNvSpPr>
          <p:nvPr userDrawn="1"/>
        </p:nvSpPr>
        <p:spPr bwMode="auto">
          <a:xfrm>
            <a:off x="6187918" y="3737953"/>
            <a:ext cx="546100"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8" name="Freeform 308"/>
          <p:cNvSpPr>
            <a:spLocks/>
          </p:cNvSpPr>
          <p:nvPr userDrawn="1"/>
        </p:nvSpPr>
        <p:spPr bwMode="auto">
          <a:xfrm>
            <a:off x="6134983" y="3622056"/>
            <a:ext cx="137584"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9" name="Freeform 309"/>
          <p:cNvSpPr>
            <a:spLocks/>
          </p:cNvSpPr>
          <p:nvPr userDrawn="1"/>
        </p:nvSpPr>
        <p:spPr bwMode="auto">
          <a:xfrm>
            <a:off x="5459767" y="3668094"/>
            <a:ext cx="395816"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0" name="Freeform 310"/>
          <p:cNvSpPr>
            <a:spLocks/>
          </p:cNvSpPr>
          <p:nvPr userDrawn="1"/>
        </p:nvSpPr>
        <p:spPr bwMode="auto">
          <a:xfrm>
            <a:off x="5341249" y="3895105"/>
            <a:ext cx="273049"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1" name="Freeform 311"/>
          <p:cNvSpPr>
            <a:spLocks/>
          </p:cNvSpPr>
          <p:nvPr userDrawn="1"/>
        </p:nvSpPr>
        <p:spPr bwMode="auto">
          <a:xfrm>
            <a:off x="5353935" y="4291990"/>
            <a:ext cx="82549"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2" name="Freeform 312"/>
          <p:cNvSpPr>
            <a:spLocks/>
          </p:cNvSpPr>
          <p:nvPr userDrawn="1"/>
        </p:nvSpPr>
        <p:spPr bwMode="auto">
          <a:xfrm>
            <a:off x="6619701" y="4020525"/>
            <a:ext cx="541867"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3" name="Freeform 313"/>
          <p:cNvSpPr>
            <a:spLocks/>
          </p:cNvSpPr>
          <p:nvPr userDrawn="1"/>
        </p:nvSpPr>
        <p:spPr bwMode="auto">
          <a:xfrm>
            <a:off x="5614301" y="4347548"/>
            <a:ext cx="198967"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4" name="Freeform 314"/>
          <p:cNvSpPr>
            <a:spLocks/>
          </p:cNvSpPr>
          <p:nvPr userDrawn="1"/>
        </p:nvSpPr>
        <p:spPr bwMode="auto">
          <a:xfrm>
            <a:off x="5512689" y="4403109"/>
            <a:ext cx="141817"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5" name="Freeform 315"/>
          <p:cNvSpPr>
            <a:spLocks/>
          </p:cNvSpPr>
          <p:nvPr userDrawn="1"/>
        </p:nvSpPr>
        <p:spPr bwMode="auto">
          <a:xfrm>
            <a:off x="5447085" y="4371361"/>
            <a:ext cx="105833" cy="69851"/>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6" name="Rectangle 316"/>
          <p:cNvSpPr>
            <a:spLocks noChangeArrowheads="1"/>
          </p:cNvSpPr>
          <p:nvPr userDrawn="1"/>
        </p:nvSpPr>
        <p:spPr bwMode="auto">
          <a:xfrm>
            <a:off x="5601601" y="3895112"/>
            <a:ext cx="12700" cy="23813"/>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77" name="Freeform 317"/>
          <p:cNvSpPr>
            <a:spLocks/>
          </p:cNvSpPr>
          <p:nvPr userDrawn="1"/>
        </p:nvSpPr>
        <p:spPr bwMode="auto">
          <a:xfrm>
            <a:off x="5601601" y="3622065"/>
            <a:ext cx="683684"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8" name="Freeform 318"/>
          <p:cNvSpPr>
            <a:spLocks/>
          </p:cNvSpPr>
          <p:nvPr userDrawn="1"/>
        </p:nvSpPr>
        <p:spPr bwMode="auto">
          <a:xfrm>
            <a:off x="5601601" y="3622065"/>
            <a:ext cx="683684"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lumMod val="85000"/>
            </a:schemeClr>
          </a:solidFill>
          <a:ln w="3175">
            <a:solidFill>
              <a:schemeClr val="bg1"/>
            </a:solidFill>
            <a:round/>
            <a:headEnd/>
            <a:tailEnd/>
          </a:ln>
        </p:spPr>
        <p:txBody>
          <a:bodyPr/>
          <a:lstStyle/>
          <a:p>
            <a:endParaRPr lang="en-GB" sz="1900"/>
          </a:p>
        </p:txBody>
      </p:sp>
      <p:sp>
        <p:nvSpPr>
          <p:cNvPr id="79" name="Freeform 327"/>
          <p:cNvSpPr>
            <a:spLocks/>
          </p:cNvSpPr>
          <p:nvPr userDrawn="1"/>
        </p:nvSpPr>
        <p:spPr bwMode="auto">
          <a:xfrm>
            <a:off x="7548917" y="3612542"/>
            <a:ext cx="33867"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0" name="Freeform 328"/>
          <p:cNvSpPr>
            <a:spLocks/>
          </p:cNvSpPr>
          <p:nvPr userDrawn="1"/>
        </p:nvSpPr>
        <p:spPr bwMode="auto">
          <a:xfrm>
            <a:off x="7500252" y="3574436"/>
            <a:ext cx="19049"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1" name="Freeform 334"/>
          <p:cNvSpPr>
            <a:spLocks/>
          </p:cNvSpPr>
          <p:nvPr userDrawn="1"/>
        </p:nvSpPr>
        <p:spPr bwMode="auto">
          <a:xfrm>
            <a:off x="6575249" y="2161555"/>
            <a:ext cx="3556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2" name="Freeform 335"/>
          <p:cNvSpPr>
            <a:spLocks/>
          </p:cNvSpPr>
          <p:nvPr userDrawn="1"/>
        </p:nvSpPr>
        <p:spPr bwMode="auto">
          <a:xfrm>
            <a:off x="6941450" y="3090254"/>
            <a:ext cx="21167"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3" name="Freeform 336"/>
          <p:cNvSpPr>
            <a:spLocks/>
          </p:cNvSpPr>
          <p:nvPr userDrawn="1"/>
        </p:nvSpPr>
        <p:spPr bwMode="auto">
          <a:xfrm>
            <a:off x="6805985" y="1504336"/>
            <a:ext cx="5056716"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4" name="Freeform 337"/>
          <p:cNvSpPr>
            <a:spLocks/>
          </p:cNvSpPr>
          <p:nvPr userDrawn="1"/>
        </p:nvSpPr>
        <p:spPr bwMode="auto">
          <a:xfrm>
            <a:off x="7582784" y="3622058"/>
            <a:ext cx="95251" cy="7939"/>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5" name="Freeform 338"/>
          <p:cNvSpPr>
            <a:spLocks/>
          </p:cNvSpPr>
          <p:nvPr userDrawn="1"/>
        </p:nvSpPr>
        <p:spPr bwMode="auto">
          <a:xfrm>
            <a:off x="7436750" y="2964836"/>
            <a:ext cx="1348316"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6" name="Freeform 339"/>
          <p:cNvSpPr>
            <a:spLocks/>
          </p:cNvSpPr>
          <p:nvPr userDrawn="1"/>
        </p:nvSpPr>
        <p:spPr bwMode="auto">
          <a:xfrm>
            <a:off x="7519287" y="3598252"/>
            <a:ext cx="29633"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7" name="Rectangle 340"/>
          <p:cNvSpPr>
            <a:spLocks noChangeArrowheads="1"/>
          </p:cNvSpPr>
          <p:nvPr userDrawn="1"/>
        </p:nvSpPr>
        <p:spPr bwMode="auto">
          <a:xfrm>
            <a:off x="6429218" y="3229949"/>
            <a:ext cx="12700" cy="1587"/>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88" name="Freeform 347"/>
          <p:cNvSpPr>
            <a:spLocks/>
          </p:cNvSpPr>
          <p:nvPr userDrawn="1"/>
        </p:nvSpPr>
        <p:spPr bwMode="auto">
          <a:xfrm>
            <a:off x="6046084" y="2074249"/>
            <a:ext cx="865717" cy="766763"/>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9" name="Freeform 348"/>
          <p:cNvSpPr>
            <a:spLocks/>
          </p:cNvSpPr>
          <p:nvPr userDrawn="1"/>
        </p:nvSpPr>
        <p:spPr bwMode="auto">
          <a:xfrm>
            <a:off x="6253534" y="2223478"/>
            <a:ext cx="427567"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1547059788 w 10000"/>
              <a:gd name="T27" fmla="*/ 2147483646 h 9895"/>
              <a:gd name="T28" fmla="*/ 1032076903 w 10000"/>
              <a:gd name="T29" fmla="*/ 2147483646 h 9895"/>
              <a:gd name="T30" fmla="*/ 1032076903 w 10000"/>
              <a:gd name="T31" fmla="*/ 2147483646 h 9895"/>
              <a:gd name="T32" fmla="*/ 1032076903 w 10000"/>
              <a:gd name="T33" fmla="*/ 2147483646 h 9895"/>
              <a:gd name="T34" fmla="*/ 1032076903 w 10000"/>
              <a:gd name="T35" fmla="*/ 2147483646 h 9895"/>
              <a:gd name="T36" fmla="*/ 258002502 w 10000"/>
              <a:gd name="T37" fmla="*/ 2147483646 h 9895"/>
              <a:gd name="T38" fmla="*/ 516037938 w 10000"/>
              <a:gd name="T39" fmla="*/ 2147483646 h 9895"/>
              <a:gd name="T40" fmla="*/ 1839950288 w 10000"/>
              <a:gd name="T41" fmla="*/ 2147483646 h 9895"/>
              <a:gd name="T42" fmla="*/ 2018679268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0" name="Freeform 349"/>
          <p:cNvSpPr>
            <a:spLocks/>
          </p:cNvSpPr>
          <p:nvPr userDrawn="1"/>
        </p:nvSpPr>
        <p:spPr bwMode="auto">
          <a:xfrm>
            <a:off x="6619718" y="3090254"/>
            <a:ext cx="594783"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1" name="Freeform 350"/>
          <p:cNvSpPr>
            <a:spLocks/>
          </p:cNvSpPr>
          <p:nvPr userDrawn="1"/>
        </p:nvSpPr>
        <p:spPr bwMode="auto">
          <a:xfrm>
            <a:off x="6962601" y="3090249"/>
            <a:ext cx="74083" cy="30163"/>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2" name="Freeform 359"/>
          <p:cNvSpPr>
            <a:spLocks/>
          </p:cNvSpPr>
          <p:nvPr userDrawn="1"/>
        </p:nvSpPr>
        <p:spPr bwMode="auto">
          <a:xfrm>
            <a:off x="6545616" y="2964842"/>
            <a:ext cx="103717"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3" name="Freeform 360"/>
          <p:cNvSpPr>
            <a:spLocks/>
          </p:cNvSpPr>
          <p:nvPr userDrawn="1"/>
        </p:nvSpPr>
        <p:spPr bwMode="auto">
          <a:xfrm>
            <a:off x="6357252" y="2988655"/>
            <a:ext cx="323849"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4" name="Freeform 364"/>
          <p:cNvSpPr>
            <a:spLocks/>
          </p:cNvSpPr>
          <p:nvPr userDrawn="1"/>
        </p:nvSpPr>
        <p:spPr bwMode="auto">
          <a:xfrm>
            <a:off x="5895800" y="4010993"/>
            <a:ext cx="524933"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5" name="Freeform 365"/>
          <p:cNvSpPr>
            <a:spLocks/>
          </p:cNvSpPr>
          <p:nvPr userDrawn="1"/>
        </p:nvSpPr>
        <p:spPr bwMode="auto">
          <a:xfrm>
            <a:off x="5895800" y="4010993"/>
            <a:ext cx="524933"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lumMod val="85000"/>
            </a:schemeClr>
          </a:solidFill>
          <a:ln w="3175">
            <a:solidFill>
              <a:schemeClr val="bg1"/>
            </a:solidFill>
            <a:round/>
            <a:headEnd/>
            <a:tailEnd/>
          </a:ln>
        </p:spPr>
        <p:txBody>
          <a:bodyPr/>
          <a:lstStyle/>
          <a:p>
            <a:endParaRPr lang="en-GB" sz="1900"/>
          </a:p>
        </p:txBody>
      </p:sp>
      <p:sp>
        <p:nvSpPr>
          <p:cNvPr id="96" name="Freeform 366"/>
          <p:cNvSpPr>
            <a:spLocks/>
          </p:cNvSpPr>
          <p:nvPr userDrawn="1"/>
        </p:nvSpPr>
        <p:spPr bwMode="auto">
          <a:xfrm>
            <a:off x="5489418" y="3971314"/>
            <a:ext cx="543983"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7" name="Freeform 367"/>
          <p:cNvSpPr>
            <a:spLocks/>
          </p:cNvSpPr>
          <p:nvPr userDrawn="1"/>
        </p:nvSpPr>
        <p:spPr bwMode="auto">
          <a:xfrm>
            <a:off x="7258933" y="4325319"/>
            <a:ext cx="313267"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8" name="Freeform 368"/>
          <p:cNvSpPr>
            <a:spLocks/>
          </p:cNvSpPr>
          <p:nvPr userDrawn="1"/>
        </p:nvSpPr>
        <p:spPr bwMode="auto">
          <a:xfrm>
            <a:off x="6357235" y="4301517"/>
            <a:ext cx="42333"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9" name="Freeform 369"/>
          <p:cNvSpPr>
            <a:spLocks/>
          </p:cNvSpPr>
          <p:nvPr userDrawn="1"/>
        </p:nvSpPr>
        <p:spPr bwMode="auto">
          <a:xfrm>
            <a:off x="6357235" y="4301517"/>
            <a:ext cx="42333"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lumMod val="85000"/>
            </a:schemeClr>
          </a:solidFill>
          <a:ln w="3175">
            <a:solidFill>
              <a:schemeClr val="bg1"/>
            </a:solidFill>
            <a:round/>
            <a:headEnd/>
            <a:tailEnd/>
          </a:ln>
        </p:spPr>
        <p:txBody>
          <a:bodyPr/>
          <a:lstStyle/>
          <a:p>
            <a:endParaRPr lang="en-GB" sz="1900"/>
          </a:p>
        </p:txBody>
      </p:sp>
      <p:sp>
        <p:nvSpPr>
          <p:cNvPr id="100" name="Freeform 370"/>
          <p:cNvSpPr>
            <a:spLocks/>
          </p:cNvSpPr>
          <p:nvPr userDrawn="1"/>
        </p:nvSpPr>
        <p:spPr bwMode="auto">
          <a:xfrm>
            <a:off x="6336067" y="4020519"/>
            <a:ext cx="345016"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1" name="Freeform 371"/>
          <p:cNvSpPr>
            <a:spLocks/>
          </p:cNvSpPr>
          <p:nvPr userDrawn="1"/>
        </p:nvSpPr>
        <p:spPr bwMode="auto">
          <a:xfrm>
            <a:off x="6336067" y="4020519"/>
            <a:ext cx="345016"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lumMod val="85000"/>
            </a:schemeClr>
          </a:solidFill>
          <a:ln w="3175">
            <a:solidFill>
              <a:schemeClr val="bg1"/>
            </a:solidFill>
            <a:round/>
            <a:headEnd/>
            <a:tailEnd/>
          </a:ln>
        </p:spPr>
        <p:txBody>
          <a:bodyPr/>
          <a:lstStyle/>
          <a:p>
            <a:endParaRPr lang="en-GB" sz="1900"/>
          </a:p>
        </p:txBody>
      </p:sp>
      <p:sp>
        <p:nvSpPr>
          <p:cNvPr id="102" name="Freeform 372"/>
          <p:cNvSpPr>
            <a:spLocks/>
          </p:cNvSpPr>
          <p:nvPr userDrawn="1"/>
        </p:nvSpPr>
        <p:spPr bwMode="auto">
          <a:xfrm>
            <a:off x="6441901" y="5166695"/>
            <a:ext cx="531283"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3" name="Freeform 373"/>
          <p:cNvSpPr>
            <a:spLocks/>
          </p:cNvSpPr>
          <p:nvPr userDrawn="1"/>
        </p:nvSpPr>
        <p:spPr bwMode="auto">
          <a:xfrm>
            <a:off x="6556215" y="5050815"/>
            <a:ext cx="315383" cy="234951"/>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4" name="Freeform 374"/>
          <p:cNvSpPr>
            <a:spLocks/>
          </p:cNvSpPr>
          <p:nvPr userDrawn="1"/>
        </p:nvSpPr>
        <p:spPr bwMode="auto">
          <a:xfrm>
            <a:off x="6880051" y="4869837"/>
            <a:ext cx="357717"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5" name="Freeform 375"/>
          <p:cNvSpPr>
            <a:spLocks/>
          </p:cNvSpPr>
          <p:nvPr userDrawn="1"/>
        </p:nvSpPr>
        <p:spPr bwMode="auto">
          <a:xfrm>
            <a:off x="6880051" y="4628542"/>
            <a:ext cx="347133"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6" name="Freeform 376"/>
          <p:cNvSpPr>
            <a:spLocks/>
          </p:cNvSpPr>
          <p:nvPr userDrawn="1"/>
        </p:nvSpPr>
        <p:spPr bwMode="auto">
          <a:xfrm>
            <a:off x="6293735" y="4752361"/>
            <a:ext cx="397933" cy="298451"/>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7" name="Freeform 377"/>
          <p:cNvSpPr>
            <a:spLocks/>
          </p:cNvSpPr>
          <p:nvPr userDrawn="1"/>
        </p:nvSpPr>
        <p:spPr bwMode="auto">
          <a:xfrm>
            <a:off x="6293733" y="4471379"/>
            <a:ext cx="618067"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08" name="Freeform 378"/>
          <p:cNvSpPr>
            <a:spLocks/>
          </p:cNvSpPr>
          <p:nvPr userDrawn="1"/>
        </p:nvSpPr>
        <p:spPr bwMode="auto">
          <a:xfrm>
            <a:off x="6983771" y="4158636"/>
            <a:ext cx="493183" cy="354013"/>
          </a:xfrm>
          <a:custGeom>
            <a:avLst/>
            <a:gdLst>
              <a:gd name="T0" fmla="*/ 2147483646 w 47"/>
              <a:gd name="T1" fmla="*/ 2147483646 h 45"/>
              <a:gd name="T2" fmla="*/ 2147483646 w 47"/>
              <a:gd name="T3" fmla="*/ 2147483646 h 45"/>
              <a:gd name="T4" fmla="*/ 2147483646 w 47"/>
              <a:gd name="T5" fmla="*/ 2147483646 h 45"/>
              <a:gd name="T6" fmla="*/ 2147483646 w 47"/>
              <a:gd name="T7" fmla="*/ 2147483646 h 45"/>
              <a:gd name="T8" fmla="*/ 2147483646 w 47"/>
              <a:gd name="T9" fmla="*/ 2147483646 h 45"/>
              <a:gd name="T10" fmla="*/ 2147483646 w 47"/>
              <a:gd name="T11" fmla="*/ 2147483646 h 45"/>
              <a:gd name="T12" fmla="*/ 2147483646 w 47"/>
              <a:gd name="T13" fmla="*/ 2147483646 h 45"/>
              <a:gd name="T14" fmla="*/ 2147483646 w 47"/>
              <a:gd name="T15" fmla="*/ 2147483646 h 45"/>
              <a:gd name="T16" fmla="*/ 2147483646 w 47"/>
              <a:gd name="T17" fmla="*/ 2147483646 h 45"/>
              <a:gd name="T18" fmla="*/ 2147483646 w 47"/>
              <a:gd name="T19" fmla="*/ 2147483646 h 45"/>
              <a:gd name="T20" fmla="*/ 2147483646 w 47"/>
              <a:gd name="T21" fmla="*/ 2147483646 h 45"/>
              <a:gd name="T22" fmla="*/ 2147483646 w 47"/>
              <a:gd name="T23" fmla="*/ 2147483646 h 45"/>
              <a:gd name="T24" fmla="*/ 2147483646 w 47"/>
              <a:gd name="T25" fmla="*/ 2147483646 h 45"/>
              <a:gd name="T26" fmla="*/ 2147483646 w 47"/>
              <a:gd name="T27" fmla="*/ 2147483646 h 45"/>
              <a:gd name="T28" fmla="*/ 2147483646 w 47"/>
              <a:gd name="T29" fmla="*/ 0 h 45"/>
              <a:gd name="T30" fmla="*/ 2147483646 w 47"/>
              <a:gd name="T31" fmla="*/ 0 h 45"/>
              <a:gd name="T32" fmla="*/ 2147483646 w 47"/>
              <a:gd name="T33" fmla="*/ 2147483646 h 45"/>
              <a:gd name="T34" fmla="*/ 2147483646 w 47"/>
              <a:gd name="T35" fmla="*/ 2147483646 h 45"/>
              <a:gd name="T36" fmla="*/ 2147483646 w 47"/>
              <a:gd name="T37" fmla="*/ 2147483646 h 45"/>
              <a:gd name="T38" fmla="*/ 2147483646 w 47"/>
              <a:gd name="T39" fmla="*/ 2147483646 h 45"/>
              <a:gd name="T40" fmla="*/ 2147483646 w 47"/>
              <a:gd name="T41" fmla="*/ 2147483646 h 45"/>
              <a:gd name="T42" fmla="*/ 2147483646 w 47"/>
              <a:gd name="T43" fmla="*/ 2147483646 h 45"/>
              <a:gd name="T44" fmla="*/ 2147483646 w 47"/>
              <a:gd name="T45" fmla="*/ 2147483646 h 45"/>
              <a:gd name="T46" fmla="*/ 0 w 47"/>
              <a:gd name="T47" fmla="*/ 2147483646 h 45"/>
              <a:gd name="T48" fmla="*/ 2147483646 w 47"/>
              <a:gd name="T49" fmla="*/ 2147483646 h 45"/>
              <a:gd name="T50" fmla="*/ 2147483646 w 47"/>
              <a:gd name="T51" fmla="*/ 2147483646 h 45"/>
              <a:gd name="T52" fmla="*/ 2147483646 w 47"/>
              <a:gd name="T53" fmla="*/ 2147483646 h 45"/>
              <a:gd name="T54" fmla="*/ 2147483646 w 47"/>
              <a:gd name="T55" fmla="*/ 2147483646 h 45"/>
              <a:gd name="T56" fmla="*/ 2147483646 w 47"/>
              <a:gd name="T57" fmla="*/ 2147483646 h 45"/>
              <a:gd name="T58" fmla="*/ 2147483646 w 47"/>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9" name="Freeform 379"/>
          <p:cNvSpPr>
            <a:spLocks/>
          </p:cNvSpPr>
          <p:nvPr userDrawn="1"/>
        </p:nvSpPr>
        <p:spPr bwMode="auto">
          <a:xfrm>
            <a:off x="7015517" y="4487254"/>
            <a:ext cx="273051" cy="234951"/>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0" name="Freeform 380"/>
          <p:cNvSpPr>
            <a:spLocks/>
          </p:cNvSpPr>
          <p:nvPr userDrawn="1"/>
        </p:nvSpPr>
        <p:spPr bwMode="auto">
          <a:xfrm>
            <a:off x="6721301" y="4995249"/>
            <a:ext cx="251883"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1" name="Freeform 381"/>
          <p:cNvSpPr>
            <a:spLocks/>
          </p:cNvSpPr>
          <p:nvPr userDrawn="1"/>
        </p:nvSpPr>
        <p:spPr bwMode="auto">
          <a:xfrm>
            <a:off x="6628175" y="4512643"/>
            <a:ext cx="450849"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2" name="Freeform 382"/>
          <p:cNvSpPr>
            <a:spLocks/>
          </p:cNvSpPr>
          <p:nvPr userDrawn="1"/>
        </p:nvSpPr>
        <p:spPr bwMode="auto">
          <a:xfrm>
            <a:off x="5730718" y="4230079"/>
            <a:ext cx="249767"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3" name="Freeform 383"/>
          <p:cNvSpPr>
            <a:spLocks/>
          </p:cNvSpPr>
          <p:nvPr userDrawn="1"/>
        </p:nvSpPr>
        <p:spPr bwMode="auto">
          <a:xfrm>
            <a:off x="5730718" y="4230079"/>
            <a:ext cx="249767"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lumMod val="85000"/>
            </a:schemeClr>
          </a:solidFill>
          <a:ln w="3175">
            <a:solidFill>
              <a:schemeClr val="bg1"/>
            </a:solidFill>
            <a:round/>
            <a:headEnd/>
            <a:tailEnd/>
          </a:ln>
        </p:spPr>
        <p:txBody>
          <a:bodyPr/>
          <a:lstStyle/>
          <a:p>
            <a:endParaRPr lang="en-GB" sz="1900"/>
          </a:p>
        </p:txBody>
      </p:sp>
      <p:sp>
        <p:nvSpPr>
          <p:cNvPr id="114" name="Freeform 384"/>
          <p:cNvSpPr>
            <a:spLocks/>
          </p:cNvSpPr>
          <p:nvPr userDrawn="1"/>
        </p:nvSpPr>
        <p:spPr bwMode="auto">
          <a:xfrm>
            <a:off x="5895800" y="4333266"/>
            <a:ext cx="31749" cy="6351"/>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5" name="Freeform 385"/>
          <p:cNvSpPr>
            <a:spLocks/>
          </p:cNvSpPr>
          <p:nvPr userDrawn="1"/>
        </p:nvSpPr>
        <p:spPr bwMode="auto">
          <a:xfrm>
            <a:off x="5895800" y="4333266"/>
            <a:ext cx="31749" cy="6351"/>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lumMod val="85000"/>
            </a:schemeClr>
          </a:solidFill>
          <a:ln w="3175">
            <a:solidFill>
              <a:schemeClr val="bg1"/>
            </a:solidFill>
            <a:round/>
            <a:headEnd/>
            <a:tailEnd/>
          </a:ln>
        </p:spPr>
        <p:txBody>
          <a:bodyPr/>
          <a:lstStyle/>
          <a:p>
            <a:endParaRPr lang="en-GB" sz="1900"/>
          </a:p>
        </p:txBody>
      </p:sp>
      <p:sp>
        <p:nvSpPr>
          <p:cNvPr id="116" name="Freeform 386"/>
          <p:cNvSpPr>
            <a:spLocks/>
          </p:cNvSpPr>
          <p:nvPr userDrawn="1"/>
        </p:nvSpPr>
        <p:spPr bwMode="auto">
          <a:xfrm>
            <a:off x="5792084" y="4339609"/>
            <a:ext cx="135467"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7" name="Freeform 387"/>
          <p:cNvSpPr>
            <a:spLocks/>
          </p:cNvSpPr>
          <p:nvPr userDrawn="1"/>
        </p:nvSpPr>
        <p:spPr bwMode="auto">
          <a:xfrm>
            <a:off x="5993167" y="4238006"/>
            <a:ext cx="395816"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8" name="Freeform 388"/>
          <p:cNvSpPr>
            <a:spLocks/>
          </p:cNvSpPr>
          <p:nvPr userDrawn="1"/>
        </p:nvSpPr>
        <p:spPr bwMode="auto">
          <a:xfrm>
            <a:off x="6378418" y="4339612"/>
            <a:ext cx="427567"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9" name="Freeform 389"/>
          <p:cNvSpPr>
            <a:spLocks/>
          </p:cNvSpPr>
          <p:nvPr userDrawn="1"/>
        </p:nvSpPr>
        <p:spPr bwMode="auto">
          <a:xfrm>
            <a:off x="6253534" y="4512648"/>
            <a:ext cx="260351" cy="233363"/>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0" name="Freeform 390"/>
          <p:cNvSpPr>
            <a:spLocks/>
          </p:cNvSpPr>
          <p:nvPr userDrawn="1"/>
        </p:nvSpPr>
        <p:spPr bwMode="auto">
          <a:xfrm>
            <a:off x="6200613" y="4560279"/>
            <a:ext cx="156633"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1" name="Freeform 391"/>
          <p:cNvSpPr>
            <a:spLocks/>
          </p:cNvSpPr>
          <p:nvPr userDrawn="1"/>
        </p:nvSpPr>
        <p:spPr bwMode="auto">
          <a:xfrm>
            <a:off x="6158285" y="4301509"/>
            <a:ext cx="249767"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2" name="Freeform 392"/>
          <p:cNvSpPr>
            <a:spLocks/>
          </p:cNvSpPr>
          <p:nvPr userDrawn="1"/>
        </p:nvSpPr>
        <p:spPr bwMode="auto">
          <a:xfrm>
            <a:off x="6158285" y="4301509"/>
            <a:ext cx="249767"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lumMod val="85000"/>
            </a:schemeClr>
          </a:solidFill>
          <a:ln w="3175">
            <a:solidFill>
              <a:schemeClr val="bg1"/>
            </a:solidFill>
            <a:round/>
            <a:headEnd/>
            <a:tailEnd/>
          </a:ln>
        </p:spPr>
        <p:txBody>
          <a:bodyPr/>
          <a:lstStyle/>
          <a:p>
            <a:endParaRPr lang="en-GB" sz="1900"/>
          </a:p>
        </p:txBody>
      </p:sp>
      <p:sp>
        <p:nvSpPr>
          <p:cNvPr id="123" name="Freeform 393"/>
          <p:cNvSpPr>
            <a:spLocks/>
          </p:cNvSpPr>
          <p:nvPr userDrawn="1"/>
        </p:nvSpPr>
        <p:spPr bwMode="auto">
          <a:xfrm>
            <a:off x="5927549" y="4291985"/>
            <a:ext cx="84667"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4" name="Freeform 394"/>
          <p:cNvSpPr>
            <a:spLocks/>
          </p:cNvSpPr>
          <p:nvPr userDrawn="1"/>
        </p:nvSpPr>
        <p:spPr bwMode="auto">
          <a:xfrm>
            <a:off x="5895801" y="4333266"/>
            <a:ext cx="74083"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5" name="Freeform 395"/>
          <p:cNvSpPr>
            <a:spLocks/>
          </p:cNvSpPr>
          <p:nvPr userDrawn="1"/>
        </p:nvSpPr>
        <p:spPr bwMode="auto">
          <a:xfrm>
            <a:off x="6285278" y="5028591"/>
            <a:ext cx="427567" cy="325439"/>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6" name="Freeform 396"/>
          <p:cNvSpPr>
            <a:spLocks/>
          </p:cNvSpPr>
          <p:nvPr userDrawn="1"/>
        </p:nvSpPr>
        <p:spPr bwMode="auto">
          <a:xfrm>
            <a:off x="5927568" y="4136415"/>
            <a:ext cx="105833"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27" name="Freeform 397"/>
          <p:cNvSpPr>
            <a:spLocks/>
          </p:cNvSpPr>
          <p:nvPr userDrawn="1"/>
        </p:nvSpPr>
        <p:spPr bwMode="auto">
          <a:xfrm>
            <a:off x="185035" y="2063133"/>
            <a:ext cx="901700" cy="922339"/>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8" name="Freeform 398"/>
          <p:cNvSpPr>
            <a:spLocks/>
          </p:cNvSpPr>
          <p:nvPr userDrawn="1"/>
        </p:nvSpPr>
        <p:spPr bwMode="auto">
          <a:xfrm>
            <a:off x="1086735" y="2025037"/>
            <a:ext cx="2825749"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9" name="Freeform 399"/>
          <p:cNvSpPr>
            <a:spLocks/>
          </p:cNvSpPr>
          <p:nvPr userDrawn="1"/>
        </p:nvSpPr>
        <p:spPr bwMode="auto">
          <a:xfrm>
            <a:off x="1620133" y="3234709"/>
            <a:ext cx="1913467" cy="741363"/>
          </a:xfrm>
          <a:custGeom>
            <a:avLst/>
            <a:gdLst>
              <a:gd name="T0" fmla="*/ 2147483646 w 1099"/>
              <a:gd name="T1" fmla="*/ 2147483646 h 571"/>
              <a:gd name="T2" fmla="*/ 2147483646 w 1099"/>
              <a:gd name="T3" fmla="*/ 2147483646 h 571"/>
              <a:gd name="T4" fmla="*/ 2147483646 w 1099"/>
              <a:gd name="T5" fmla="*/ 2147483646 h 571"/>
              <a:gd name="T6" fmla="*/ 2147483646 w 1099"/>
              <a:gd name="T7" fmla="*/ 2147483646 h 571"/>
              <a:gd name="T8" fmla="*/ 2147483646 w 1099"/>
              <a:gd name="T9" fmla="*/ 2147483646 h 571"/>
              <a:gd name="T10" fmla="*/ 2147483646 w 1099"/>
              <a:gd name="T11" fmla="*/ 2147483646 h 571"/>
              <a:gd name="T12" fmla="*/ 2147483646 w 1099"/>
              <a:gd name="T13" fmla="*/ 2147483646 h 571"/>
              <a:gd name="T14" fmla="*/ 2147483646 w 1099"/>
              <a:gd name="T15" fmla="*/ 2147483646 h 571"/>
              <a:gd name="T16" fmla="*/ 2147483646 w 1099"/>
              <a:gd name="T17" fmla="*/ 2147483646 h 571"/>
              <a:gd name="T18" fmla="*/ 2147483646 w 1099"/>
              <a:gd name="T19" fmla="*/ 2147483646 h 571"/>
              <a:gd name="T20" fmla="*/ 2147483646 w 1099"/>
              <a:gd name="T21" fmla="*/ 2147483646 h 571"/>
              <a:gd name="T22" fmla="*/ 2147483646 w 1099"/>
              <a:gd name="T23" fmla="*/ 2147483646 h 571"/>
              <a:gd name="T24" fmla="*/ 2147483646 w 1099"/>
              <a:gd name="T25" fmla="*/ 2147483646 h 571"/>
              <a:gd name="T26" fmla="*/ 2147483646 w 1099"/>
              <a:gd name="T27" fmla="*/ 2147483646 h 571"/>
              <a:gd name="T28" fmla="*/ 2147483646 w 1099"/>
              <a:gd name="T29" fmla="*/ 2147483646 h 571"/>
              <a:gd name="T30" fmla="*/ 2147483646 w 1099"/>
              <a:gd name="T31" fmla="*/ 2147483646 h 571"/>
              <a:gd name="T32" fmla="*/ 2147483646 w 1099"/>
              <a:gd name="T33" fmla="*/ 2147483646 h 571"/>
              <a:gd name="T34" fmla="*/ 2147483646 w 1099"/>
              <a:gd name="T35" fmla="*/ 2147483646 h 571"/>
              <a:gd name="T36" fmla="*/ 2147483646 w 1099"/>
              <a:gd name="T37" fmla="*/ 2147483646 h 571"/>
              <a:gd name="T38" fmla="*/ 2147483646 w 1099"/>
              <a:gd name="T39" fmla="*/ 2147483646 h 571"/>
              <a:gd name="T40" fmla="*/ 2147483646 w 1099"/>
              <a:gd name="T41" fmla="*/ 2147483646 h 571"/>
              <a:gd name="T42" fmla="*/ 2147483646 w 1099"/>
              <a:gd name="T43" fmla="*/ 2147483646 h 571"/>
              <a:gd name="T44" fmla="*/ 2147483646 w 1099"/>
              <a:gd name="T45" fmla="*/ 2147483646 h 571"/>
              <a:gd name="T46" fmla="*/ 2147483646 w 1099"/>
              <a:gd name="T47" fmla="*/ 2147483646 h 571"/>
              <a:gd name="T48" fmla="*/ 2147483646 w 1099"/>
              <a:gd name="T49" fmla="*/ 2147483646 h 571"/>
              <a:gd name="T50" fmla="*/ 2147483646 w 1099"/>
              <a:gd name="T51" fmla="*/ 0 h 571"/>
              <a:gd name="T52" fmla="*/ 2147483646 w 1099"/>
              <a:gd name="T53" fmla="*/ 2147483646 h 571"/>
              <a:gd name="T54" fmla="*/ 2147483646 w 1099"/>
              <a:gd name="T55" fmla="*/ 2147483646 h 571"/>
              <a:gd name="T56" fmla="*/ 2147483646 w 1099"/>
              <a:gd name="T57" fmla="*/ 2147483646 h 571"/>
              <a:gd name="T58" fmla="*/ 0 w 1099"/>
              <a:gd name="T59" fmla="*/ 2147483646 h 571"/>
              <a:gd name="T60" fmla="*/ 2147483646 w 1099"/>
              <a:gd name="T61" fmla="*/ 2147483646 h 571"/>
              <a:gd name="T62" fmla="*/ 2147483646 w 1099"/>
              <a:gd name="T63" fmla="*/ 2147483646 h 571"/>
              <a:gd name="T64" fmla="*/ 2147483646 w 1099"/>
              <a:gd name="T65" fmla="*/ 2147483646 h 571"/>
              <a:gd name="T66" fmla="*/ 2147483646 w 1099"/>
              <a:gd name="T67" fmla="*/ 2147483646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0" name="Freeform 400"/>
          <p:cNvSpPr>
            <a:spLocks/>
          </p:cNvSpPr>
          <p:nvPr userDrawn="1"/>
        </p:nvSpPr>
        <p:spPr bwMode="auto">
          <a:xfrm>
            <a:off x="2841467" y="4241190"/>
            <a:ext cx="148167"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1" name="Freeform 401"/>
          <p:cNvSpPr>
            <a:spLocks/>
          </p:cNvSpPr>
          <p:nvPr userDrawn="1"/>
        </p:nvSpPr>
        <p:spPr bwMode="auto">
          <a:xfrm>
            <a:off x="2894367" y="4344373"/>
            <a:ext cx="127000" cy="69851"/>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2" name="Freeform 402"/>
          <p:cNvSpPr>
            <a:spLocks/>
          </p:cNvSpPr>
          <p:nvPr userDrawn="1"/>
        </p:nvSpPr>
        <p:spPr bwMode="auto">
          <a:xfrm>
            <a:off x="3010783" y="4384060"/>
            <a:ext cx="188384"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3" name="Freeform 403"/>
          <p:cNvSpPr>
            <a:spLocks/>
          </p:cNvSpPr>
          <p:nvPr userDrawn="1"/>
        </p:nvSpPr>
        <p:spPr bwMode="auto">
          <a:xfrm>
            <a:off x="3135668" y="4314205"/>
            <a:ext cx="387349"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34" name="Freeform 422"/>
          <p:cNvSpPr>
            <a:spLocks/>
          </p:cNvSpPr>
          <p:nvPr userDrawn="1"/>
        </p:nvSpPr>
        <p:spPr bwMode="auto">
          <a:xfrm>
            <a:off x="2788533" y="4218961"/>
            <a:ext cx="201083" cy="69851"/>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5" name="Freeform 423"/>
          <p:cNvSpPr>
            <a:spLocks/>
          </p:cNvSpPr>
          <p:nvPr userDrawn="1"/>
        </p:nvSpPr>
        <p:spPr bwMode="auto">
          <a:xfrm>
            <a:off x="2682700" y="4177690"/>
            <a:ext cx="158749"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6" name="Freeform 424"/>
          <p:cNvSpPr>
            <a:spLocks/>
          </p:cNvSpPr>
          <p:nvPr userDrawn="1"/>
        </p:nvSpPr>
        <p:spPr bwMode="auto">
          <a:xfrm>
            <a:off x="1869900" y="3764939"/>
            <a:ext cx="1005416" cy="493713"/>
          </a:xfrm>
          <a:custGeom>
            <a:avLst/>
            <a:gdLst>
              <a:gd name="T0" fmla="*/ 2147483646 w 576"/>
              <a:gd name="T1" fmla="*/ 2147483646 h 379"/>
              <a:gd name="T2" fmla="*/ 2147483646 w 576"/>
              <a:gd name="T3" fmla="*/ 2147483646 h 379"/>
              <a:gd name="T4" fmla="*/ 2147483646 w 576"/>
              <a:gd name="T5" fmla="*/ 2147483646 h 379"/>
              <a:gd name="T6" fmla="*/ 2147483646 w 576"/>
              <a:gd name="T7" fmla="*/ 2147483646 h 379"/>
              <a:gd name="T8" fmla="*/ 2147483646 w 576"/>
              <a:gd name="T9" fmla="*/ 2147483646 h 379"/>
              <a:gd name="T10" fmla="*/ 2147483646 w 576"/>
              <a:gd name="T11" fmla="*/ 2147483646 h 379"/>
              <a:gd name="T12" fmla="*/ 2147483646 w 576"/>
              <a:gd name="T13" fmla="*/ 2147483646 h 379"/>
              <a:gd name="T14" fmla="*/ 2147483646 w 576"/>
              <a:gd name="T15" fmla="*/ 2147483646 h 379"/>
              <a:gd name="T16" fmla="*/ 2147483646 w 576"/>
              <a:gd name="T17" fmla="*/ 2147483646 h 379"/>
              <a:gd name="T18" fmla="*/ 2147483646 w 576"/>
              <a:gd name="T19" fmla="*/ 2147483646 h 379"/>
              <a:gd name="T20" fmla="*/ 2147483646 w 576"/>
              <a:gd name="T21" fmla="*/ 2147483646 h 379"/>
              <a:gd name="T22" fmla="*/ 2147483646 w 576"/>
              <a:gd name="T23" fmla="*/ 2147483646 h 379"/>
              <a:gd name="T24" fmla="*/ 2147483646 w 576"/>
              <a:gd name="T25" fmla="*/ 2147483646 h 379"/>
              <a:gd name="T26" fmla="*/ 2147483646 w 576"/>
              <a:gd name="T27" fmla="*/ 2147483646 h 379"/>
              <a:gd name="T28" fmla="*/ 2147483646 w 576"/>
              <a:gd name="T29" fmla="*/ 2147483646 h 379"/>
              <a:gd name="T30" fmla="*/ 2147483646 w 576"/>
              <a:gd name="T31" fmla="*/ 2147483646 h 379"/>
              <a:gd name="T32" fmla="*/ 2147483646 w 576"/>
              <a:gd name="T33" fmla="*/ 2147483646 h 379"/>
              <a:gd name="T34" fmla="*/ 2147483646 w 576"/>
              <a:gd name="T35" fmla="*/ 2147483646 h 379"/>
              <a:gd name="T36" fmla="*/ 2147483646 w 576"/>
              <a:gd name="T37" fmla="*/ 2147483646 h 379"/>
              <a:gd name="T38" fmla="*/ 2147483646 w 576"/>
              <a:gd name="T39" fmla="*/ 2147483646 h 379"/>
              <a:gd name="T40" fmla="*/ 2147483646 w 576"/>
              <a:gd name="T41" fmla="*/ 2147483646 h 379"/>
              <a:gd name="T42" fmla="*/ 2147483646 w 576"/>
              <a:gd name="T43" fmla="*/ 2147483646 h 379"/>
              <a:gd name="T44" fmla="*/ 2147483646 w 576"/>
              <a:gd name="T45" fmla="*/ 2147483646 h 379"/>
              <a:gd name="T46" fmla="*/ 2147483646 w 576"/>
              <a:gd name="T47" fmla="*/ 2147483646 h 379"/>
              <a:gd name="T48" fmla="*/ 2147483646 w 576"/>
              <a:gd name="T49" fmla="*/ 0 h 379"/>
              <a:gd name="T50" fmla="*/ 0 w 576"/>
              <a:gd name="T51" fmla="*/ 2147483646 h 379"/>
              <a:gd name="T52" fmla="*/ 2147483646 w 576"/>
              <a:gd name="T53" fmla="*/ 2147483646 h 379"/>
              <a:gd name="T54" fmla="*/ 2147483646 w 576"/>
              <a:gd name="T55" fmla="*/ 2147483646 h 379"/>
              <a:gd name="T56" fmla="*/ 2147483646 w 576"/>
              <a:gd name="T57" fmla="*/ 2147483646 h 379"/>
              <a:gd name="T58" fmla="*/ 2147483646 w 576"/>
              <a:gd name="T59" fmla="*/ 2147483646 h 379"/>
              <a:gd name="T60" fmla="*/ 2147483646 w 576"/>
              <a:gd name="T61" fmla="*/ 2147483646 h 379"/>
              <a:gd name="T62" fmla="*/ 2147483646 w 576"/>
              <a:gd name="T63" fmla="*/ 2147483646 h 379"/>
              <a:gd name="T64" fmla="*/ 2147483646 w 576"/>
              <a:gd name="T65" fmla="*/ 2147483646 h 379"/>
              <a:gd name="T66" fmla="*/ 2147483646 w 576"/>
              <a:gd name="T67" fmla="*/ 2147483646 h 379"/>
              <a:gd name="T68" fmla="*/ 2147483646 w 576"/>
              <a:gd name="T69" fmla="*/ 2147483646 h 379"/>
              <a:gd name="T70" fmla="*/ 2147483646 w 576"/>
              <a:gd name="T71" fmla="*/ 2147483646 h 379"/>
              <a:gd name="T72" fmla="*/ 2147483646 w 576"/>
              <a:gd name="T73" fmla="*/ 2147483646 h 379"/>
              <a:gd name="T74" fmla="*/ 2147483646 w 576"/>
              <a:gd name="T75" fmla="*/ 2147483646 h 379"/>
              <a:gd name="T76" fmla="*/ 2147483646 w 576"/>
              <a:gd name="T77" fmla="*/ 2147483646 h 379"/>
              <a:gd name="T78" fmla="*/ 2147483646 w 576"/>
              <a:gd name="T79" fmla="*/ 2147483646 h 379"/>
              <a:gd name="T80" fmla="*/ 2147483646 w 576"/>
              <a:gd name="T81" fmla="*/ 2147483646 h 379"/>
              <a:gd name="T82" fmla="*/ 2147483646 w 576"/>
              <a:gd name="T83" fmla="*/ 2147483646 h 379"/>
              <a:gd name="T84" fmla="*/ 2147483646 w 576"/>
              <a:gd name="T85" fmla="*/ 2147483646 h 379"/>
              <a:gd name="T86" fmla="*/ 2147483646 w 576"/>
              <a:gd name="T87" fmla="*/ 2147483646 h 379"/>
              <a:gd name="T88" fmla="*/ 2147483646 w 576"/>
              <a:gd name="T89" fmla="*/ 2147483646 h 379"/>
              <a:gd name="T90" fmla="*/ 2147483646 w 576"/>
              <a:gd name="T91" fmla="*/ 2147483646 h 379"/>
              <a:gd name="T92" fmla="*/ 2147483646 w 576"/>
              <a:gd name="T93" fmla="*/ 2147483646 h 379"/>
              <a:gd name="T94" fmla="*/ 2147483646 w 576"/>
              <a:gd name="T95" fmla="*/ 2147483646 h 379"/>
              <a:gd name="T96" fmla="*/ 2147483646 w 576"/>
              <a:gd name="T97" fmla="*/ 2147483646 h 379"/>
              <a:gd name="T98" fmla="*/ 2147483646 w 576"/>
              <a:gd name="T99" fmla="*/ 2147483646 h 379"/>
              <a:gd name="T100" fmla="*/ 2147483646 w 576"/>
              <a:gd name="T101" fmla="*/ 2147483646 h 379"/>
              <a:gd name="T102" fmla="*/ 2147483646 w 576"/>
              <a:gd name="T103" fmla="*/ 2147483646 h 379"/>
              <a:gd name="T104" fmla="*/ 2147483646 w 576"/>
              <a:gd name="T105" fmla="*/ 2147483646 h 379"/>
              <a:gd name="T106" fmla="*/ 2147483646 w 576"/>
              <a:gd name="T107" fmla="*/ 2147483646 h 379"/>
              <a:gd name="T108" fmla="*/ 2147483646 w 576"/>
              <a:gd name="T109" fmla="*/ 2147483646 h 379"/>
              <a:gd name="T110" fmla="*/ 2147483646 w 576"/>
              <a:gd name="T111" fmla="*/ 2147483646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7" name="Freeform 425"/>
          <p:cNvSpPr>
            <a:spLocks/>
          </p:cNvSpPr>
          <p:nvPr userDrawn="1"/>
        </p:nvSpPr>
        <p:spPr bwMode="auto">
          <a:xfrm rot="-852288">
            <a:off x="3514551" y="1786909"/>
            <a:ext cx="1083733" cy="896939"/>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8" name="Freeform 426"/>
          <p:cNvSpPr>
            <a:spLocks/>
          </p:cNvSpPr>
          <p:nvPr userDrawn="1"/>
        </p:nvSpPr>
        <p:spPr bwMode="auto">
          <a:xfrm>
            <a:off x="2225518" y="2028214"/>
            <a:ext cx="55033"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9" name="Freeform 427"/>
          <p:cNvSpPr>
            <a:spLocks/>
          </p:cNvSpPr>
          <p:nvPr userDrawn="1"/>
        </p:nvSpPr>
        <p:spPr bwMode="auto">
          <a:xfrm>
            <a:off x="2695400" y="2323485"/>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0" name="Freeform 428"/>
          <p:cNvSpPr>
            <a:spLocks/>
          </p:cNvSpPr>
          <p:nvPr userDrawn="1"/>
        </p:nvSpPr>
        <p:spPr bwMode="auto">
          <a:xfrm>
            <a:off x="3171666" y="2356827"/>
            <a:ext cx="4233" cy="6351"/>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1" name="Freeform 429"/>
          <p:cNvSpPr>
            <a:spLocks/>
          </p:cNvSpPr>
          <p:nvPr userDrawn="1"/>
        </p:nvSpPr>
        <p:spPr bwMode="auto">
          <a:xfrm>
            <a:off x="2703876" y="1939305"/>
            <a:ext cx="19049"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2" name="Freeform 430"/>
          <p:cNvSpPr>
            <a:spLocks/>
          </p:cNvSpPr>
          <p:nvPr userDrawn="1"/>
        </p:nvSpPr>
        <p:spPr bwMode="auto">
          <a:xfrm>
            <a:off x="2953633" y="2407621"/>
            <a:ext cx="192616" cy="120651"/>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3" name="Freeform 431"/>
          <p:cNvSpPr>
            <a:spLocks/>
          </p:cNvSpPr>
          <p:nvPr userDrawn="1"/>
        </p:nvSpPr>
        <p:spPr bwMode="auto">
          <a:xfrm>
            <a:off x="2799116" y="2045673"/>
            <a:ext cx="797984" cy="400051"/>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4" name="Freeform 432"/>
          <p:cNvSpPr>
            <a:spLocks/>
          </p:cNvSpPr>
          <p:nvPr userDrawn="1"/>
        </p:nvSpPr>
        <p:spPr bwMode="auto">
          <a:xfrm>
            <a:off x="2109084" y="1978993"/>
            <a:ext cx="211667" cy="146051"/>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5" name="Freeform 433"/>
          <p:cNvSpPr>
            <a:spLocks/>
          </p:cNvSpPr>
          <p:nvPr userDrawn="1"/>
        </p:nvSpPr>
        <p:spPr bwMode="auto">
          <a:xfrm>
            <a:off x="2333458" y="1925027"/>
            <a:ext cx="192617" cy="93663"/>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6" name="Freeform 434"/>
          <p:cNvSpPr>
            <a:spLocks/>
          </p:cNvSpPr>
          <p:nvPr userDrawn="1"/>
        </p:nvSpPr>
        <p:spPr bwMode="auto">
          <a:xfrm>
            <a:off x="2253016" y="1875814"/>
            <a:ext cx="146051"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7" name="Freeform 435"/>
          <p:cNvSpPr>
            <a:spLocks/>
          </p:cNvSpPr>
          <p:nvPr userDrawn="1"/>
        </p:nvSpPr>
        <p:spPr bwMode="auto">
          <a:xfrm>
            <a:off x="2540901" y="1937717"/>
            <a:ext cx="122767" cy="80963"/>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8" name="Freeform 436"/>
          <p:cNvSpPr>
            <a:spLocks/>
          </p:cNvSpPr>
          <p:nvPr userDrawn="1"/>
        </p:nvSpPr>
        <p:spPr bwMode="auto">
          <a:xfrm>
            <a:off x="2665768" y="1986938"/>
            <a:ext cx="48683" cy="46039"/>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9" name="Freeform 437"/>
          <p:cNvSpPr>
            <a:spLocks/>
          </p:cNvSpPr>
          <p:nvPr userDrawn="1"/>
        </p:nvSpPr>
        <p:spPr bwMode="auto">
          <a:xfrm>
            <a:off x="2653068" y="1923431"/>
            <a:ext cx="287867"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0" name="Freeform 438"/>
          <p:cNvSpPr>
            <a:spLocks/>
          </p:cNvSpPr>
          <p:nvPr userDrawn="1"/>
        </p:nvSpPr>
        <p:spPr bwMode="auto">
          <a:xfrm>
            <a:off x="2426584" y="1858343"/>
            <a:ext cx="59267"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1" name="Freeform 439"/>
          <p:cNvSpPr>
            <a:spLocks/>
          </p:cNvSpPr>
          <p:nvPr userDrawn="1"/>
        </p:nvSpPr>
        <p:spPr bwMode="auto">
          <a:xfrm flipV="1">
            <a:off x="2653068" y="1617044"/>
            <a:ext cx="287867" cy="323851"/>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2" name="Freeform 440"/>
          <p:cNvSpPr>
            <a:spLocks/>
          </p:cNvSpPr>
          <p:nvPr userDrawn="1"/>
        </p:nvSpPr>
        <p:spPr bwMode="auto">
          <a:xfrm>
            <a:off x="2659434" y="1885342"/>
            <a:ext cx="48684"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3" name="Freeform 441"/>
          <p:cNvSpPr>
            <a:spLocks/>
          </p:cNvSpPr>
          <p:nvPr userDrawn="1"/>
        </p:nvSpPr>
        <p:spPr bwMode="auto">
          <a:xfrm>
            <a:off x="2634017" y="1839299"/>
            <a:ext cx="44451"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4" name="Freeform 442"/>
          <p:cNvSpPr>
            <a:spLocks/>
          </p:cNvSpPr>
          <p:nvPr userDrawn="1"/>
        </p:nvSpPr>
        <p:spPr bwMode="auto">
          <a:xfrm>
            <a:off x="2545132" y="1817076"/>
            <a:ext cx="80433" cy="68263"/>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5" name="Freeform 443"/>
          <p:cNvSpPr>
            <a:spLocks/>
          </p:cNvSpPr>
          <p:nvPr userDrawn="1"/>
        </p:nvSpPr>
        <p:spPr bwMode="auto">
          <a:xfrm>
            <a:off x="2221281" y="2064727"/>
            <a:ext cx="359833" cy="234951"/>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6" name="Freeform 445"/>
          <p:cNvSpPr>
            <a:spLocks/>
          </p:cNvSpPr>
          <p:nvPr userDrawn="1"/>
        </p:nvSpPr>
        <p:spPr bwMode="auto">
          <a:xfrm>
            <a:off x="3592868" y="4199909"/>
            <a:ext cx="48683" cy="19051"/>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57" name="Freeform 450"/>
          <p:cNvSpPr>
            <a:spLocks/>
          </p:cNvSpPr>
          <p:nvPr userDrawn="1"/>
        </p:nvSpPr>
        <p:spPr bwMode="auto">
          <a:xfrm>
            <a:off x="4983533" y="2426668"/>
            <a:ext cx="175684"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lumMod val="85000"/>
            </a:schemeClr>
          </a:solidFill>
          <a:ln w="3175" cap="flat" cmpd="sng">
            <a:solidFill>
              <a:schemeClr val="bg1"/>
            </a:solidFill>
            <a:prstDash val="solid"/>
            <a:round/>
            <a:headEnd/>
            <a:tailEnd/>
          </a:ln>
          <a:effectLst/>
          <a:extLst/>
        </p:spPr>
        <p:txBody>
          <a:bodyPr anchor="ctr"/>
          <a:lstStyle/>
          <a:p>
            <a:endParaRPr lang="en-GB" sz="1900"/>
          </a:p>
        </p:txBody>
      </p:sp>
      <p:sp>
        <p:nvSpPr>
          <p:cNvPr id="158" name="Freeform 451"/>
          <p:cNvSpPr>
            <a:spLocks/>
          </p:cNvSpPr>
          <p:nvPr userDrawn="1"/>
        </p:nvSpPr>
        <p:spPr bwMode="auto">
          <a:xfrm>
            <a:off x="10311168" y="4560278"/>
            <a:ext cx="287867"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59" name="Freeform 452"/>
          <p:cNvSpPr>
            <a:spLocks/>
          </p:cNvSpPr>
          <p:nvPr userDrawn="1"/>
        </p:nvSpPr>
        <p:spPr bwMode="auto">
          <a:xfrm>
            <a:off x="10599052" y="4604727"/>
            <a:ext cx="232833" cy="169863"/>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grpSp>
        <p:nvGrpSpPr>
          <p:cNvPr id="160" name="Group 453"/>
          <p:cNvGrpSpPr>
            <a:grpSpLocks/>
          </p:cNvGrpSpPr>
          <p:nvPr userDrawn="1"/>
        </p:nvGrpSpPr>
        <p:grpSpPr bwMode="auto">
          <a:xfrm>
            <a:off x="5614301" y="2815607"/>
            <a:ext cx="334433" cy="368300"/>
            <a:chOff x="2201" y="1250"/>
            <a:chExt cx="133" cy="193"/>
          </a:xfrm>
          <a:solidFill>
            <a:schemeClr val="bg1">
              <a:lumMod val="85000"/>
            </a:schemeClr>
          </a:solidFill>
        </p:grpSpPr>
        <p:sp>
          <p:nvSpPr>
            <p:cNvPr id="161" name="Freeform 454"/>
            <p:cNvSpPr>
              <a:spLocks/>
            </p:cNvSpPr>
            <p:nvPr/>
          </p:nvSpPr>
          <p:spPr bwMode="auto">
            <a:xfrm>
              <a:off x="2234" y="1250"/>
              <a:ext cx="100" cy="193"/>
            </a:xfrm>
            <a:custGeom>
              <a:avLst/>
              <a:gdLst>
                <a:gd name="T0" fmla="*/ 2265696 w 24"/>
                <a:gd name="T1" fmla="*/ 11636360 h 47"/>
                <a:gd name="T2" fmla="*/ 1548613 w 24"/>
                <a:gd name="T3" fmla="*/ 10984915 h 47"/>
                <a:gd name="T4" fmla="*/ 3815242 w 24"/>
                <a:gd name="T5" fmla="*/ 9628014 h 47"/>
                <a:gd name="T6" fmla="*/ 3443575 w 24"/>
                <a:gd name="T7" fmla="*/ 8328599 h 47"/>
                <a:gd name="T8" fmla="*/ 3008975 w 24"/>
                <a:gd name="T9" fmla="*/ 7283639 h 47"/>
                <a:gd name="T10" fmla="*/ 1177883 w 24"/>
                <a:gd name="T11" fmla="*/ 7283639 h 47"/>
                <a:gd name="T12" fmla="*/ 1548613 w 24"/>
                <a:gd name="T13" fmla="*/ 5335900 h 47"/>
                <a:gd name="T14" fmla="*/ 371667 w 24"/>
                <a:gd name="T15" fmla="*/ 5983953 h 47"/>
                <a:gd name="T16" fmla="*/ 0 w 24"/>
                <a:gd name="T17" fmla="*/ 4290936 h 47"/>
                <a:gd name="T18" fmla="*/ 0 w 24"/>
                <a:gd name="T19" fmla="*/ 2675083 h 47"/>
                <a:gd name="T20" fmla="*/ 371667 w 24"/>
                <a:gd name="T21" fmla="*/ 1299416 h 47"/>
                <a:gd name="T22" fmla="*/ 1920279 w 24"/>
                <a:gd name="T23" fmla="*/ 0 h 47"/>
                <a:gd name="T24" fmla="*/ 3008975 w 24"/>
                <a:gd name="T25" fmla="*/ 316438 h 47"/>
                <a:gd name="T26" fmla="*/ 2637292 w 24"/>
                <a:gd name="T27" fmla="*/ 2028208 h 47"/>
                <a:gd name="T28" fmla="*/ 4907846 w 24"/>
                <a:gd name="T29" fmla="*/ 2028208 h 47"/>
                <a:gd name="T30" fmla="*/ 4185992 w 24"/>
                <a:gd name="T31" fmla="*/ 3644078 h 47"/>
                <a:gd name="T32" fmla="*/ 3443575 w 24"/>
                <a:gd name="T33" fmla="*/ 5019458 h 47"/>
                <a:gd name="T34" fmla="*/ 4907846 w 24"/>
                <a:gd name="T35" fmla="*/ 5652403 h 47"/>
                <a:gd name="T36" fmla="*/ 6452554 w 24"/>
                <a:gd name="T37" fmla="*/ 8012161 h 47"/>
                <a:gd name="T38" fmla="*/ 7174704 w 24"/>
                <a:gd name="T39" fmla="*/ 9628014 h 47"/>
                <a:gd name="T40" fmla="*/ 7174704 w 24"/>
                <a:gd name="T41" fmla="*/ 10591397 h 47"/>
                <a:gd name="T42" fmla="*/ 8723388 w 24"/>
                <a:gd name="T43" fmla="*/ 10591397 h 47"/>
                <a:gd name="T44" fmla="*/ 8351425 w 24"/>
                <a:gd name="T45" fmla="*/ 12936043 h 47"/>
                <a:gd name="T46" fmla="*/ 9094983 w 24"/>
                <a:gd name="T47" fmla="*/ 13252214 h 47"/>
                <a:gd name="T48" fmla="*/ 6452554 w 24"/>
                <a:gd name="T49" fmla="*/ 14312535 h 47"/>
                <a:gd name="T50" fmla="*/ 4185992 w 24"/>
                <a:gd name="T51" fmla="*/ 14628977 h 47"/>
                <a:gd name="T52" fmla="*/ 3008975 w 24"/>
                <a:gd name="T53" fmla="*/ 14963980 h 47"/>
                <a:gd name="T54" fmla="*/ 1548613 w 24"/>
                <a:gd name="T55" fmla="*/ 14963980 h 47"/>
                <a:gd name="T56" fmla="*/ 371667 w 24"/>
                <a:gd name="T57" fmla="*/ 15280422 h 47"/>
                <a:gd name="T58" fmla="*/ 1920279 w 24"/>
                <a:gd name="T59" fmla="*/ 13899088 h 47"/>
                <a:gd name="T60" fmla="*/ 2265696 w 24"/>
                <a:gd name="T61" fmla="*/ 12619535 h 47"/>
                <a:gd name="T62" fmla="*/ 1177883 w 24"/>
                <a:gd name="T63" fmla="*/ 1228433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3175">
              <a:solidFill>
                <a:schemeClr val="bg1"/>
              </a:solidFill>
              <a:round/>
              <a:headEnd/>
              <a:tailEnd/>
            </a:ln>
          </p:spPr>
          <p:txBody>
            <a:bodyPr/>
            <a:lstStyle/>
            <a:p>
              <a:endParaRPr lang="en-GB" sz="1900"/>
            </a:p>
          </p:txBody>
        </p:sp>
        <p:sp>
          <p:nvSpPr>
            <p:cNvPr id="162"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900"/>
            </a:p>
          </p:txBody>
        </p:sp>
      </p:grpSp>
      <p:sp>
        <p:nvSpPr>
          <p:cNvPr id="163" name="Freeform 458"/>
          <p:cNvSpPr>
            <a:spLocks/>
          </p:cNvSpPr>
          <p:nvPr userDrawn="1"/>
        </p:nvSpPr>
        <p:spPr bwMode="auto">
          <a:xfrm>
            <a:off x="6924518" y="3664921"/>
            <a:ext cx="97367" cy="44451"/>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64" name="Freeform 507"/>
          <p:cNvSpPr>
            <a:spLocks/>
          </p:cNvSpPr>
          <p:nvPr userDrawn="1"/>
        </p:nvSpPr>
        <p:spPr bwMode="auto">
          <a:xfrm>
            <a:off x="8346918" y="3050564"/>
            <a:ext cx="2010833" cy="1047751"/>
          </a:xfrm>
          <a:custGeom>
            <a:avLst/>
            <a:gdLst>
              <a:gd name="T0" fmla="*/ 2147483646 w 950"/>
              <a:gd name="T1" fmla="*/ 2147483646 h 660"/>
              <a:gd name="T2" fmla="*/ 2147483646 w 950"/>
              <a:gd name="T3" fmla="*/ 2147483646 h 660"/>
              <a:gd name="T4" fmla="*/ 2147483646 w 950"/>
              <a:gd name="T5" fmla="*/ 2147483646 h 660"/>
              <a:gd name="T6" fmla="*/ 2147483646 w 950"/>
              <a:gd name="T7" fmla="*/ 2147483646 h 660"/>
              <a:gd name="T8" fmla="*/ 2147483646 w 950"/>
              <a:gd name="T9" fmla="*/ 2147483646 h 660"/>
              <a:gd name="T10" fmla="*/ 2147483646 w 950"/>
              <a:gd name="T11" fmla="*/ 2147483646 h 660"/>
              <a:gd name="T12" fmla="*/ 2147483646 w 950"/>
              <a:gd name="T13" fmla="*/ 2147483646 h 660"/>
              <a:gd name="T14" fmla="*/ 2147483646 w 950"/>
              <a:gd name="T15" fmla="*/ 2147483646 h 660"/>
              <a:gd name="T16" fmla="*/ 2147483646 w 950"/>
              <a:gd name="T17" fmla="*/ 2147483646 h 660"/>
              <a:gd name="T18" fmla="*/ 2147483646 w 950"/>
              <a:gd name="T19" fmla="*/ 2147483646 h 660"/>
              <a:gd name="T20" fmla="*/ 2147483646 w 950"/>
              <a:gd name="T21" fmla="*/ 2147483646 h 660"/>
              <a:gd name="T22" fmla="*/ 2147483646 w 950"/>
              <a:gd name="T23" fmla="*/ 2147483646 h 660"/>
              <a:gd name="T24" fmla="*/ 2147483646 w 950"/>
              <a:gd name="T25" fmla="*/ 2147483646 h 660"/>
              <a:gd name="T26" fmla="*/ 2147483646 w 950"/>
              <a:gd name="T27" fmla="*/ 2147483646 h 660"/>
              <a:gd name="T28" fmla="*/ 2147483646 w 950"/>
              <a:gd name="T29" fmla="*/ 2147483646 h 660"/>
              <a:gd name="T30" fmla="*/ 2147483646 w 950"/>
              <a:gd name="T31" fmla="*/ 2147483646 h 660"/>
              <a:gd name="T32" fmla="*/ 2147483646 w 950"/>
              <a:gd name="T33" fmla="*/ 2147483646 h 660"/>
              <a:gd name="T34" fmla="*/ 2147483646 w 950"/>
              <a:gd name="T35" fmla="*/ 2147483646 h 660"/>
              <a:gd name="T36" fmla="*/ 2147483646 w 950"/>
              <a:gd name="T37" fmla="*/ 2147483646 h 660"/>
              <a:gd name="T38" fmla="*/ 2147483646 w 950"/>
              <a:gd name="T39" fmla="*/ 2147483646 h 660"/>
              <a:gd name="T40" fmla="*/ 2147483646 w 950"/>
              <a:gd name="T41" fmla="*/ 2147483646 h 660"/>
              <a:gd name="T42" fmla="*/ 2147483646 w 950"/>
              <a:gd name="T43" fmla="*/ 2147483646 h 660"/>
              <a:gd name="T44" fmla="*/ 2147483646 w 950"/>
              <a:gd name="T45" fmla="*/ 2147483646 h 660"/>
              <a:gd name="T46" fmla="*/ 2147483646 w 950"/>
              <a:gd name="T47" fmla="*/ 2147483646 h 660"/>
              <a:gd name="T48" fmla="*/ 2147483646 w 950"/>
              <a:gd name="T49" fmla="*/ 2147483646 h 660"/>
              <a:gd name="T50" fmla="*/ 2147483646 w 950"/>
              <a:gd name="T51" fmla="*/ 2147483646 h 660"/>
              <a:gd name="T52" fmla="*/ 2147483646 w 950"/>
              <a:gd name="T53" fmla="*/ 2147483646 h 660"/>
              <a:gd name="T54" fmla="*/ 2147483646 w 950"/>
              <a:gd name="T55" fmla="*/ 2147483646 h 660"/>
              <a:gd name="T56" fmla="*/ 2147483646 w 950"/>
              <a:gd name="T57" fmla="*/ 2147483646 h 660"/>
              <a:gd name="T58" fmla="*/ 2147483646 w 950"/>
              <a:gd name="T59" fmla="*/ 2147483646 h 660"/>
              <a:gd name="T60" fmla="*/ 2147483646 w 950"/>
              <a:gd name="T61" fmla="*/ 2147483646 h 660"/>
              <a:gd name="T62" fmla="*/ 2147483646 w 950"/>
              <a:gd name="T63" fmla="*/ 2147483646 h 660"/>
              <a:gd name="T64" fmla="*/ 2147483646 w 950"/>
              <a:gd name="T65" fmla="*/ 2147483646 h 660"/>
              <a:gd name="T66" fmla="*/ 2147483646 w 950"/>
              <a:gd name="T67" fmla="*/ 2147483646 h 660"/>
              <a:gd name="T68" fmla="*/ 2147483646 w 950"/>
              <a:gd name="T69" fmla="*/ 2147483646 h 660"/>
              <a:gd name="T70" fmla="*/ 2147483646 w 950"/>
              <a:gd name="T71" fmla="*/ 2147483646 h 660"/>
              <a:gd name="T72" fmla="*/ 2147483646 w 950"/>
              <a:gd name="T73" fmla="*/ 2147483646 h 660"/>
              <a:gd name="T74" fmla="*/ 2147483646 w 950"/>
              <a:gd name="T75" fmla="*/ 2147483646 h 660"/>
              <a:gd name="T76" fmla="*/ 2147483646 w 950"/>
              <a:gd name="T77" fmla="*/ 2147483646 h 660"/>
              <a:gd name="T78" fmla="*/ 2147483646 w 950"/>
              <a:gd name="T79" fmla="*/ 2147483646 h 660"/>
              <a:gd name="T80" fmla="*/ 2147483646 w 950"/>
              <a:gd name="T81" fmla="*/ 2147483646 h 660"/>
              <a:gd name="T82" fmla="*/ 2147483646 w 950"/>
              <a:gd name="T83" fmla="*/ 2147483646 h 660"/>
              <a:gd name="T84" fmla="*/ 2147483646 w 950"/>
              <a:gd name="T85" fmla="*/ 2147483646 h 660"/>
              <a:gd name="T86" fmla="*/ 2147483646 w 950"/>
              <a:gd name="T87" fmla="*/ 2147483646 h 660"/>
              <a:gd name="T88" fmla="*/ 2147483646 w 950"/>
              <a:gd name="T89" fmla="*/ 2147483646 h 660"/>
              <a:gd name="T90" fmla="*/ 2147483646 w 950"/>
              <a:gd name="T91" fmla="*/ 2147483646 h 660"/>
              <a:gd name="T92" fmla="*/ 2147483646 w 950"/>
              <a:gd name="T93" fmla="*/ 2147483646 h 660"/>
              <a:gd name="T94" fmla="*/ 2147483646 w 950"/>
              <a:gd name="T95" fmla="*/ 2147483646 h 660"/>
              <a:gd name="T96" fmla="*/ 2147483646 w 950"/>
              <a:gd name="T97" fmla="*/ 2147483646 h 660"/>
              <a:gd name="T98" fmla="*/ 2147483646 w 950"/>
              <a:gd name="T99" fmla="*/ 2147483646 h 660"/>
              <a:gd name="T100" fmla="*/ 2147483646 w 950"/>
              <a:gd name="T101" fmla="*/ 2147483646 h 660"/>
              <a:gd name="T102" fmla="*/ 2147483646 w 950"/>
              <a:gd name="T103" fmla="*/ 2147483646 h 660"/>
              <a:gd name="T104" fmla="*/ 2147483646 w 950"/>
              <a:gd name="T105" fmla="*/ 2147483646 h 660"/>
              <a:gd name="T106" fmla="*/ 2147483646 w 950"/>
              <a:gd name="T107" fmla="*/ 2147483646 h 660"/>
              <a:gd name="T108" fmla="*/ 2147483646 w 950"/>
              <a:gd name="T109" fmla="*/ 2147483646 h 660"/>
              <a:gd name="T110" fmla="*/ 2147483646 w 950"/>
              <a:gd name="T111" fmla="*/ 2147483646 h 660"/>
              <a:gd name="T112" fmla="*/ 2147483646 w 950"/>
              <a:gd name="T113" fmla="*/ 2147483646 h 660"/>
              <a:gd name="T114" fmla="*/ 2147483646 w 950"/>
              <a:gd name="T115" fmla="*/ 2147483646 h 660"/>
              <a:gd name="T116" fmla="*/ 2147483646 w 950"/>
              <a:gd name="T117" fmla="*/ 2147483646 h 660"/>
              <a:gd name="T118" fmla="*/ 2147483646 w 950"/>
              <a:gd name="T119" fmla="*/ 2147483646 h 660"/>
              <a:gd name="T120" fmla="*/ 2147483646 w 950"/>
              <a:gd name="T121" fmla="*/ 2147483646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65" name="Freeform 260"/>
          <p:cNvSpPr>
            <a:spLocks/>
          </p:cNvSpPr>
          <p:nvPr userDrawn="1"/>
        </p:nvSpPr>
        <p:spPr bwMode="auto">
          <a:xfrm>
            <a:off x="8406167" y="4619015"/>
            <a:ext cx="7620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6" name="Freeform 261"/>
          <p:cNvSpPr>
            <a:spLocks/>
          </p:cNvSpPr>
          <p:nvPr userDrawn="1"/>
        </p:nvSpPr>
        <p:spPr bwMode="auto">
          <a:xfrm>
            <a:off x="9498385" y="4098315"/>
            <a:ext cx="71967"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7" name="Freeform 262"/>
          <p:cNvSpPr>
            <a:spLocks/>
          </p:cNvSpPr>
          <p:nvPr userDrawn="1"/>
        </p:nvSpPr>
        <p:spPr bwMode="auto">
          <a:xfrm>
            <a:off x="9885716" y="3964964"/>
            <a:ext cx="42333"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8" name="Freeform 263"/>
          <p:cNvSpPr>
            <a:spLocks/>
          </p:cNvSpPr>
          <p:nvPr userDrawn="1"/>
        </p:nvSpPr>
        <p:spPr bwMode="auto">
          <a:xfrm>
            <a:off x="10198983" y="3722073"/>
            <a:ext cx="61384" cy="69851"/>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9" name="Freeform 264"/>
          <p:cNvSpPr>
            <a:spLocks/>
          </p:cNvSpPr>
          <p:nvPr userDrawn="1"/>
        </p:nvSpPr>
        <p:spPr bwMode="auto">
          <a:xfrm>
            <a:off x="10273074" y="3363293"/>
            <a:ext cx="459316" cy="374651"/>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0" name="Freeform 265"/>
          <p:cNvSpPr>
            <a:spLocks/>
          </p:cNvSpPr>
          <p:nvPr userDrawn="1"/>
        </p:nvSpPr>
        <p:spPr bwMode="auto">
          <a:xfrm>
            <a:off x="10596934" y="3018807"/>
            <a:ext cx="82551"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1" name="Freeform 272"/>
          <p:cNvSpPr>
            <a:spLocks/>
          </p:cNvSpPr>
          <p:nvPr userDrawn="1"/>
        </p:nvSpPr>
        <p:spPr bwMode="auto">
          <a:xfrm>
            <a:off x="9862451" y="4144354"/>
            <a:ext cx="188383" cy="195263"/>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2" name="Freeform 273"/>
          <p:cNvSpPr>
            <a:spLocks/>
          </p:cNvSpPr>
          <p:nvPr userDrawn="1"/>
        </p:nvSpPr>
        <p:spPr bwMode="auto">
          <a:xfrm>
            <a:off x="9938650" y="4371360"/>
            <a:ext cx="154516"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3" name="Freeform 333"/>
          <p:cNvSpPr>
            <a:spLocks/>
          </p:cNvSpPr>
          <p:nvPr userDrawn="1"/>
        </p:nvSpPr>
        <p:spPr bwMode="auto">
          <a:xfrm>
            <a:off x="8814701" y="3098184"/>
            <a:ext cx="1037167"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4" name="Line 449"/>
          <p:cNvSpPr>
            <a:spLocks noChangeShapeType="1"/>
          </p:cNvSpPr>
          <p:nvPr userDrawn="1"/>
        </p:nvSpPr>
        <p:spPr bwMode="auto">
          <a:xfrm>
            <a:off x="9811633" y="4161805"/>
            <a:ext cx="0"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en-GB" sz="1900"/>
          </a:p>
        </p:txBody>
      </p:sp>
      <p:sp>
        <p:nvSpPr>
          <p:cNvPr id="175" name="Freeform 506"/>
          <p:cNvSpPr>
            <a:spLocks/>
          </p:cNvSpPr>
          <p:nvPr userDrawn="1"/>
        </p:nvSpPr>
        <p:spPr bwMode="auto">
          <a:xfrm>
            <a:off x="10010618" y="3447436"/>
            <a:ext cx="165100"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lumMod val="85000"/>
            </a:schemeClr>
          </a:solidFill>
          <a:ln w="3175">
            <a:solidFill>
              <a:schemeClr val="bg1"/>
            </a:solidFill>
            <a:round/>
            <a:headEnd/>
            <a:tailEnd/>
          </a:ln>
          <a:extLst/>
        </p:spPr>
        <p:txBody>
          <a:bodyPr/>
          <a:lstStyle/>
          <a:p>
            <a:endParaRPr lang="en-GB" sz="1900"/>
          </a:p>
        </p:txBody>
      </p:sp>
      <p:sp>
        <p:nvSpPr>
          <p:cNvPr id="176" name="Freeform 517"/>
          <p:cNvSpPr>
            <a:spLocks/>
          </p:cNvSpPr>
          <p:nvPr userDrawn="1"/>
        </p:nvSpPr>
        <p:spPr bwMode="auto">
          <a:xfrm>
            <a:off x="10074115" y="3587140"/>
            <a:ext cx="114300"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77" name="Freeform 411"/>
          <p:cNvSpPr>
            <a:spLocks/>
          </p:cNvSpPr>
          <p:nvPr userDrawn="1"/>
        </p:nvSpPr>
        <p:spPr bwMode="auto">
          <a:xfrm>
            <a:off x="3783368" y="5320680"/>
            <a:ext cx="169333"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8" name="Freeform 420"/>
          <p:cNvSpPr>
            <a:spLocks/>
          </p:cNvSpPr>
          <p:nvPr userDrawn="1"/>
        </p:nvSpPr>
        <p:spPr bwMode="auto">
          <a:xfrm>
            <a:off x="3053134" y="4630119"/>
            <a:ext cx="427567"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lumMod val="85000"/>
            </a:schemeClr>
          </a:solidFill>
          <a:ln w="3175">
            <a:solidFill>
              <a:schemeClr val="bg1"/>
            </a:solidFill>
            <a:round/>
            <a:headEnd/>
            <a:tailEnd/>
          </a:ln>
        </p:spPr>
        <p:txBody>
          <a:bodyPr/>
          <a:lstStyle/>
          <a:p>
            <a:endParaRPr lang="en-GB" sz="1900"/>
          </a:p>
        </p:txBody>
      </p:sp>
      <p:sp>
        <p:nvSpPr>
          <p:cNvPr id="179" name="Freeform 413"/>
          <p:cNvSpPr>
            <a:spLocks/>
          </p:cNvSpPr>
          <p:nvPr userDrawn="1"/>
        </p:nvSpPr>
        <p:spPr bwMode="auto">
          <a:xfrm>
            <a:off x="3326179" y="4506305"/>
            <a:ext cx="1178983"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0" name="Freeform 409"/>
          <p:cNvSpPr>
            <a:spLocks/>
          </p:cNvSpPr>
          <p:nvPr userDrawn="1"/>
        </p:nvSpPr>
        <p:spPr bwMode="auto">
          <a:xfrm>
            <a:off x="3309250" y="5107961"/>
            <a:ext cx="630767" cy="947739"/>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1" name="Freeform 444"/>
          <p:cNvSpPr>
            <a:spLocks/>
          </p:cNvSpPr>
          <p:nvPr userDrawn="1"/>
        </p:nvSpPr>
        <p:spPr bwMode="auto">
          <a:xfrm>
            <a:off x="3224582" y="5007943"/>
            <a:ext cx="323849"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2" name="Freeform 410"/>
          <p:cNvSpPr>
            <a:spLocks/>
          </p:cNvSpPr>
          <p:nvPr userDrawn="1"/>
        </p:nvSpPr>
        <p:spPr bwMode="auto">
          <a:xfrm>
            <a:off x="3652147" y="5060336"/>
            <a:ext cx="266700"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3" name="Freeform 412"/>
          <p:cNvSpPr>
            <a:spLocks/>
          </p:cNvSpPr>
          <p:nvPr userDrawn="1"/>
        </p:nvSpPr>
        <p:spPr bwMode="auto">
          <a:xfrm>
            <a:off x="3446816" y="4852378"/>
            <a:ext cx="3556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lumMod val="85000"/>
            </a:schemeClr>
          </a:solidFill>
          <a:ln w="3175">
            <a:solidFill>
              <a:schemeClr val="bg1"/>
            </a:solidFill>
            <a:round/>
            <a:headEnd/>
            <a:tailEnd/>
          </a:ln>
        </p:spPr>
        <p:txBody>
          <a:bodyPr/>
          <a:lstStyle/>
          <a:p>
            <a:endParaRPr lang="en-GB" sz="1900"/>
          </a:p>
        </p:txBody>
      </p:sp>
      <p:sp>
        <p:nvSpPr>
          <p:cNvPr id="184" name="Freeform 405"/>
          <p:cNvSpPr>
            <a:spLocks/>
          </p:cNvSpPr>
          <p:nvPr userDrawn="1"/>
        </p:nvSpPr>
        <p:spPr bwMode="auto">
          <a:xfrm>
            <a:off x="3266900" y="4584083"/>
            <a:ext cx="260349"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chemeClr val="bg1">
              <a:lumMod val="85000"/>
            </a:schemeClr>
          </a:solidFill>
          <a:ln w="3175">
            <a:solidFill>
              <a:schemeClr val="bg1"/>
            </a:solidFill>
            <a:round/>
            <a:headEnd/>
            <a:tailEnd/>
          </a:ln>
        </p:spPr>
        <p:txBody>
          <a:bodyPr/>
          <a:lstStyle/>
          <a:p>
            <a:endParaRPr lang="en-GB" sz="1900"/>
          </a:p>
        </p:txBody>
      </p:sp>
      <p:sp>
        <p:nvSpPr>
          <p:cNvPr id="185" name="Freeform 407"/>
          <p:cNvSpPr>
            <a:spLocks/>
          </p:cNvSpPr>
          <p:nvPr userDrawn="1"/>
        </p:nvSpPr>
        <p:spPr bwMode="auto">
          <a:xfrm>
            <a:off x="3696598" y="4417397"/>
            <a:ext cx="156633"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6" name="Freeform 408"/>
          <p:cNvSpPr>
            <a:spLocks/>
          </p:cNvSpPr>
          <p:nvPr userDrawn="1"/>
        </p:nvSpPr>
        <p:spPr bwMode="auto">
          <a:xfrm>
            <a:off x="3940000" y="4480903"/>
            <a:ext cx="101600" cy="93663"/>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7" name="Freeform 417"/>
          <p:cNvSpPr>
            <a:spLocks/>
          </p:cNvSpPr>
          <p:nvPr userDrawn="1"/>
        </p:nvSpPr>
        <p:spPr bwMode="auto">
          <a:xfrm>
            <a:off x="3815116" y="4477729"/>
            <a:ext cx="129117"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8" name="Freeform 418"/>
          <p:cNvSpPr>
            <a:spLocks/>
          </p:cNvSpPr>
          <p:nvPr userDrawn="1"/>
        </p:nvSpPr>
        <p:spPr bwMode="auto">
          <a:xfrm>
            <a:off x="3330407" y="4333255"/>
            <a:ext cx="444500"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89" name="Freeform 421"/>
          <p:cNvSpPr>
            <a:spLocks/>
          </p:cNvSpPr>
          <p:nvPr userDrawn="1"/>
        </p:nvSpPr>
        <p:spPr bwMode="auto">
          <a:xfrm>
            <a:off x="3078516" y="4582505"/>
            <a:ext cx="179917"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0" name="Freeform 263"/>
          <p:cNvSpPr>
            <a:spLocks/>
          </p:cNvSpPr>
          <p:nvPr userDrawn="1"/>
        </p:nvSpPr>
        <p:spPr bwMode="auto">
          <a:xfrm>
            <a:off x="6234467" y="2921972"/>
            <a:ext cx="65616" cy="96837"/>
          </a:xfrm>
          <a:custGeom>
            <a:avLst/>
            <a:gdLst>
              <a:gd name="T0" fmla="*/ 0 w 429209"/>
              <a:gd name="T1" fmla="*/ 2 h 839755"/>
              <a:gd name="T2" fmla="*/ 0 w 429209"/>
              <a:gd name="T3" fmla="*/ 1 h 839755"/>
              <a:gd name="T4" fmla="*/ 0 w 429209"/>
              <a:gd name="T5" fmla="*/ 1 h 839755"/>
              <a:gd name="T6" fmla="*/ 0 w 429209"/>
              <a:gd name="T7" fmla="*/ 0 h 839755"/>
              <a:gd name="T8" fmla="*/ 1 w 429209"/>
              <a:gd name="T9" fmla="*/ 0 h 839755"/>
              <a:gd name="T10" fmla="*/ 1 w 429209"/>
              <a:gd name="T11" fmla="*/ 0 h 839755"/>
              <a:gd name="T12" fmla="*/ 1 w 429209"/>
              <a:gd name="T13" fmla="*/ 1 h 839755"/>
              <a:gd name="T14" fmla="*/ 1 w 429209"/>
              <a:gd name="T15" fmla="*/ 1 h 839755"/>
              <a:gd name="T16" fmla="*/ 0 w 429209"/>
              <a:gd name="T17" fmla="*/ 1 h 839755"/>
              <a:gd name="T18" fmla="*/ 0 w 429209"/>
              <a:gd name="T19" fmla="*/ 2 h 839755"/>
              <a:gd name="T20" fmla="*/ 0 w 429209"/>
              <a:gd name="T21" fmla="*/ 2 h 839755"/>
              <a:gd name="T22" fmla="*/ 0 w 429209"/>
              <a:gd name="T23" fmla="*/ 2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1" name="Freeform 295"/>
          <p:cNvSpPr>
            <a:spLocks/>
          </p:cNvSpPr>
          <p:nvPr userDrawn="1"/>
        </p:nvSpPr>
        <p:spPr bwMode="auto">
          <a:xfrm>
            <a:off x="7917216" y="3607768"/>
            <a:ext cx="58420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1997793352 h 10652"/>
              <a:gd name="T24" fmla="*/ 2147483646 w 10944"/>
              <a:gd name="T25" fmla="*/ 1101535252 h 10652"/>
              <a:gd name="T26" fmla="*/ 2147483646 w 10944"/>
              <a:gd name="T27" fmla="*/ 422176360 h 10652"/>
              <a:gd name="T28" fmla="*/ 2147483646 w 10944"/>
              <a:gd name="T29" fmla="*/ 2348995 h 10652"/>
              <a:gd name="T30" fmla="*/ 2147483646 w 10944"/>
              <a:gd name="T31" fmla="*/ 558986835 h 10652"/>
              <a:gd name="T32" fmla="*/ 2147483646 w 10944"/>
              <a:gd name="T33" fmla="*/ 620348125 h 10652"/>
              <a:gd name="T34" fmla="*/ 2147483646 w 10944"/>
              <a:gd name="T35" fmla="*/ 1351552467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434246325 w 10944"/>
              <a:gd name="T55" fmla="*/ 2147483646 h 10652"/>
              <a:gd name="T56" fmla="*/ 1801221118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827358637 w 10944"/>
              <a:gd name="T67" fmla="*/ 2147483646 h 10652"/>
              <a:gd name="T68" fmla="*/ 1202504557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2" name="Freeform 296"/>
          <p:cNvSpPr>
            <a:spLocks/>
          </p:cNvSpPr>
          <p:nvPr userDrawn="1"/>
        </p:nvSpPr>
        <p:spPr bwMode="auto">
          <a:xfrm>
            <a:off x="8243184" y="3612531"/>
            <a:ext cx="973667" cy="890588"/>
          </a:xfrm>
          <a:custGeom>
            <a:avLst/>
            <a:gdLst>
              <a:gd name="T0" fmla="*/ 43475790 w 10736"/>
              <a:gd name="T1" fmla="*/ 36857519 h 10000"/>
              <a:gd name="T2" fmla="*/ 44151285 w 10736"/>
              <a:gd name="T3" fmla="*/ 41259517 h 10000"/>
              <a:gd name="T4" fmla="*/ 49670740 w 10736"/>
              <a:gd name="T5" fmla="*/ 32122440 h 10000"/>
              <a:gd name="T6" fmla="*/ 49009121 w 10736"/>
              <a:gd name="T7" fmla="*/ 26808391 h 10000"/>
              <a:gd name="T8" fmla="*/ 46520040 w 10736"/>
              <a:gd name="T9" fmla="*/ 22128796 h 10000"/>
              <a:gd name="T10" fmla="*/ 41986042 w 10736"/>
              <a:gd name="T11" fmla="*/ 20145902 h 10000"/>
              <a:gd name="T12" fmla="*/ 40681305 w 10736"/>
              <a:gd name="T13" fmla="*/ 25642433 h 10000"/>
              <a:gd name="T14" fmla="*/ 39034298 w 10736"/>
              <a:gd name="T15" fmla="*/ 27434920 h 10000"/>
              <a:gd name="T16" fmla="*/ 38224602 w 10736"/>
              <a:gd name="T17" fmla="*/ 24976184 h 10000"/>
              <a:gd name="T18" fmla="*/ 33561028 w 10736"/>
              <a:gd name="T19" fmla="*/ 24999963 h 10000"/>
              <a:gd name="T20" fmla="*/ 31497609 w 10736"/>
              <a:gd name="T21" fmla="*/ 27506345 h 10000"/>
              <a:gd name="T22" fmla="*/ 28397787 w 10736"/>
              <a:gd name="T23" fmla="*/ 26673556 h 10000"/>
              <a:gd name="T24" fmla="*/ 19616626 w 10736"/>
              <a:gd name="T25" fmla="*/ 21668808 h 10000"/>
              <a:gd name="T26" fmla="*/ 18584917 w 10736"/>
              <a:gd name="T27" fmla="*/ 14998393 h 10000"/>
              <a:gd name="T28" fmla="*/ 18584917 w 10736"/>
              <a:gd name="T29" fmla="*/ 9168782 h 10000"/>
              <a:gd name="T30" fmla="*/ 19584249 w 10736"/>
              <a:gd name="T31" fmla="*/ 4766783 h 10000"/>
              <a:gd name="T32" fmla="*/ 16521430 w 10736"/>
              <a:gd name="T33" fmla="*/ 0 h 10000"/>
              <a:gd name="T34" fmla="*/ 14971553 w 10736"/>
              <a:gd name="T35" fmla="*/ 832789 h 10000"/>
              <a:gd name="T36" fmla="*/ 9808313 w 10736"/>
              <a:gd name="T37" fmla="*/ 3331244 h 10000"/>
              <a:gd name="T38" fmla="*/ 11358190 w 10736"/>
              <a:gd name="T39" fmla="*/ 9168782 h 10000"/>
              <a:gd name="T40" fmla="*/ 9294771 w 10736"/>
              <a:gd name="T41" fmla="*/ 16671985 h 10000"/>
              <a:gd name="T42" fmla="*/ 4131531 w 10736"/>
              <a:gd name="T43" fmla="*/ 24167174 h 10000"/>
              <a:gd name="T44" fmla="*/ 3613364 w 10736"/>
              <a:gd name="T45" fmla="*/ 30004711 h 10000"/>
              <a:gd name="T46" fmla="*/ 3099821 w 10736"/>
              <a:gd name="T47" fmla="*/ 35001533 h 10000"/>
              <a:gd name="T48" fmla="*/ 0 w 10736"/>
              <a:gd name="T49" fmla="*/ 36667200 h 10000"/>
              <a:gd name="T50" fmla="*/ 3613364 w 10736"/>
              <a:gd name="T51" fmla="*/ 44170315 h 10000"/>
              <a:gd name="T52" fmla="*/ 7740201 w 10736"/>
              <a:gd name="T53" fmla="*/ 56670341 h 10000"/>
              <a:gd name="T54" fmla="*/ 11871732 w 10736"/>
              <a:gd name="T55" fmla="*/ 70978706 h 10000"/>
              <a:gd name="T56" fmla="*/ 14971553 w 10736"/>
              <a:gd name="T57" fmla="*/ 79314699 h 10000"/>
              <a:gd name="T58" fmla="*/ 18584917 w 10736"/>
              <a:gd name="T59" fmla="*/ 72644373 h 10000"/>
              <a:gd name="T60" fmla="*/ 19616626 w 10736"/>
              <a:gd name="T61" fmla="*/ 63483517 h 10000"/>
              <a:gd name="T62" fmla="*/ 23748157 w 10736"/>
              <a:gd name="T63" fmla="*/ 53339096 h 10000"/>
              <a:gd name="T64" fmla="*/ 30715733 w 10736"/>
              <a:gd name="T65" fmla="*/ 46597345 h 10000"/>
              <a:gd name="T66" fmla="*/ 37299342 w 10736"/>
              <a:gd name="T67" fmla="*/ 42084380 h 10000"/>
              <a:gd name="T68" fmla="*/ 36799675 w 10736"/>
              <a:gd name="T69" fmla="*/ 34842920 h 10000"/>
              <a:gd name="T70" fmla="*/ 38913972 w 10736"/>
              <a:gd name="T71" fmla="*/ 33534290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bg1">
              <a:lumMod val="85000"/>
            </a:schemeClr>
          </a:solidFill>
          <a:ln w="3175">
            <a:solidFill>
              <a:schemeClr val="bg1"/>
            </a:solidFill>
            <a:round/>
            <a:headEnd/>
            <a:tailEnd/>
          </a:ln>
        </p:spPr>
        <p:txBody>
          <a:bodyPr/>
          <a:lstStyle/>
          <a:p>
            <a:endParaRPr lang="en-GB" sz="1900">
              <a:ln>
                <a:solidFill>
                  <a:schemeClr val="tx2">
                    <a:lumMod val="40000"/>
                    <a:lumOff val="60000"/>
                  </a:schemeClr>
                </a:solidFill>
              </a:ln>
              <a:solidFill>
                <a:sysClr val="windowText" lastClr="000000"/>
              </a:solidFill>
            </a:endParaRPr>
          </a:p>
        </p:txBody>
      </p:sp>
      <p:sp>
        <p:nvSpPr>
          <p:cNvPr id="193" name="Freeform 297"/>
          <p:cNvSpPr>
            <a:spLocks/>
          </p:cNvSpPr>
          <p:nvPr userDrawn="1"/>
        </p:nvSpPr>
        <p:spPr bwMode="auto">
          <a:xfrm>
            <a:off x="7893933" y="3580788"/>
            <a:ext cx="472016" cy="274639"/>
          </a:xfrm>
          <a:custGeom>
            <a:avLst/>
            <a:gdLst>
              <a:gd name="T0" fmla="*/ 2147483646 w 10348"/>
              <a:gd name="T1" fmla="*/ 127370832 h 11017"/>
              <a:gd name="T2" fmla="*/ 2147483646 w 10348"/>
              <a:gd name="T3" fmla="*/ 455278234 h 11017"/>
              <a:gd name="T4" fmla="*/ 2147483646 w 10348"/>
              <a:gd name="T5" fmla="*/ 455278234 h 11017"/>
              <a:gd name="T6" fmla="*/ 2147483646 w 10348"/>
              <a:gd name="T7" fmla="*/ 113815526 h 11017"/>
              <a:gd name="T8" fmla="*/ 2147483646 w 10348"/>
              <a:gd name="T9" fmla="*/ 0 h 11017"/>
              <a:gd name="T10" fmla="*/ 2147483646 w 10348"/>
              <a:gd name="T11" fmla="*/ 341462085 h 11017"/>
              <a:gd name="T12" fmla="*/ 2147483646 w 10348"/>
              <a:gd name="T13" fmla="*/ 569480901 h 11017"/>
              <a:gd name="T14" fmla="*/ 2147483646 w 10348"/>
              <a:gd name="T15" fmla="*/ 449081292 h 11017"/>
              <a:gd name="T16" fmla="*/ 2147483646 w 10348"/>
              <a:gd name="T17" fmla="*/ 455278234 h 11017"/>
              <a:gd name="T18" fmla="*/ 2147483646 w 10348"/>
              <a:gd name="T19" fmla="*/ 455278234 h 11017"/>
              <a:gd name="T20" fmla="*/ 2147483646 w 10348"/>
              <a:gd name="T21" fmla="*/ 341462085 h 11017"/>
              <a:gd name="T22" fmla="*/ 2147483646 w 10348"/>
              <a:gd name="T23" fmla="*/ 910942986 h 11017"/>
              <a:gd name="T24" fmla="*/ 2147483646 w 10348"/>
              <a:gd name="T25" fmla="*/ 1138590192 h 11017"/>
              <a:gd name="T26" fmla="*/ 2147483646 w 10348"/>
              <a:gd name="T27" fmla="*/ 1366221220 h 11017"/>
              <a:gd name="T28" fmla="*/ 1666989379 w 10348"/>
              <a:gd name="T29" fmla="*/ 1252405693 h 11017"/>
              <a:gd name="T30" fmla="*/ 785608426 w 10348"/>
              <a:gd name="T31" fmla="*/ 1101813130 h 11017"/>
              <a:gd name="T32" fmla="*/ 487236657 w 10348"/>
              <a:gd name="T33" fmla="*/ 1821886594 h 11017"/>
              <a:gd name="T34" fmla="*/ 476265638 w 10348"/>
              <a:gd name="T35" fmla="*/ 2147483646 h 11017"/>
              <a:gd name="T36" fmla="*/ 0 w 10348"/>
              <a:gd name="T37" fmla="*/ 2147483646 h 11017"/>
              <a:gd name="T38" fmla="*/ 1094910263 w 10348"/>
              <a:gd name="T39" fmla="*/ 2147483646 h 11017"/>
              <a:gd name="T40" fmla="*/ 1071648001 w 10348"/>
              <a:gd name="T41" fmla="*/ 2147483646 h 11017"/>
              <a:gd name="T42" fmla="*/ 645991505 w 10348"/>
              <a:gd name="T43" fmla="*/ 2147483646 h 11017"/>
              <a:gd name="T44" fmla="*/ 1868186495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1910544014 h 11017"/>
              <a:gd name="T66" fmla="*/ 2147483646 w 10348"/>
              <a:gd name="T67" fmla="*/ 1644586688 h 11017"/>
              <a:gd name="T68" fmla="*/ 2147483646 w 10348"/>
              <a:gd name="T69" fmla="*/ 1240012457 h 11017"/>
              <a:gd name="T70" fmla="*/ 2147483646 w 10348"/>
              <a:gd name="T71" fmla="*/ 797127484 h 11017"/>
              <a:gd name="T72" fmla="*/ 2147483646 w 10348"/>
              <a:gd name="T73" fmla="*/ 683311958 h 11017"/>
              <a:gd name="T74" fmla="*/ 2147483646 w 10348"/>
              <a:gd name="T75" fmla="*/ 341462085 h 11017"/>
              <a:gd name="T76" fmla="*/ 2147483646 w 10348"/>
              <a:gd name="T77" fmla="*/ 12737083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4" name="Freeform 298"/>
          <p:cNvSpPr>
            <a:spLocks/>
          </p:cNvSpPr>
          <p:nvPr userDrawn="1"/>
        </p:nvSpPr>
        <p:spPr bwMode="auto">
          <a:xfrm>
            <a:off x="8954401" y="3990359"/>
            <a:ext cx="150284"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5" name="Freeform 331"/>
          <p:cNvSpPr>
            <a:spLocks/>
          </p:cNvSpPr>
          <p:nvPr userDrawn="1"/>
        </p:nvSpPr>
        <p:spPr bwMode="auto">
          <a:xfrm>
            <a:off x="8630535" y="3807792"/>
            <a:ext cx="285749" cy="120651"/>
          </a:xfrm>
          <a:custGeom>
            <a:avLst/>
            <a:gdLst>
              <a:gd name="T0" fmla="*/ 2147483646 w 10000"/>
              <a:gd name="T1" fmla="*/ 2147483646 h 11631"/>
              <a:gd name="T2" fmla="*/ 2147483646 w 10000"/>
              <a:gd name="T3" fmla="*/ 2094439447 h 11631"/>
              <a:gd name="T4" fmla="*/ 2147483646 w 10000"/>
              <a:gd name="T5" fmla="*/ 545154810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6" name="Freeform 447"/>
          <p:cNvSpPr>
            <a:spLocks/>
          </p:cNvSpPr>
          <p:nvPr userDrawn="1"/>
        </p:nvSpPr>
        <p:spPr bwMode="auto">
          <a:xfrm>
            <a:off x="9094101" y="3944327"/>
            <a:ext cx="359833" cy="488951"/>
          </a:xfrm>
          <a:custGeom>
            <a:avLst/>
            <a:gdLst>
              <a:gd name="T0" fmla="*/ 1293612372 w 12864"/>
              <a:gd name="T1" fmla="*/ 0 h 10000"/>
              <a:gd name="T2" fmla="*/ 1011967180 w 12864"/>
              <a:gd name="T3" fmla="*/ 2147483646 h 10000"/>
              <a:gd name="T4" fmla="*/ 874630155 w 12864"/>
              <a:gd name="T5" fmla="*/ 2147483646 h 10000"/>
              <a:gd name="T6" fmla="*/ 831178203 w 12864"/>
              <a:gd name="T7" fmla="*/ 2147483646 h 10000"/>
              <a:gd name="T8" fmla="*/ 358854491 w 12864"/>
              <a:gd name="T9" fmla="*/ 2147483646 h 10000"/>
              <a:gd name="T10" fmla="*/ 70025639 w 12864"/>
              <a:gd name="T11" fmla="*/ 2147483646 h 10000"/>
              <a:gd name="T12" fmla="*/ 0 w 12864"/>
              <a:gd name="T13" fmla="*/ 2147483646 h 10000"/>
              <a:gd name="T14" fmla="*/ 478343703 w 12864"/>
              <a:gd name="T15" fmla="*/ 2147483646 h 10000"/>
              <a:gd name="T16" fmla="*/ 370876432 w 12864"/>
              <a:gd name="T17" fmla="*/ 2147483646 h 10000"/>
              <a:gd name="T18" fmla="*/ 921572691 w 12864"/>
              <a:gd name="T19" fmla="*/ 2147483646 h 10000"/>
              <a:gd name="T20" fmla="*/ 1237556645 w 12864"/>
              <a:gd name="T21" fmla="*/ 2147483646 h 10000"/>
              <a:gd name="T22" fmla="*/ 1061624411 w 12864"/>
              <a:gd name="T23" fmla="*/ 2147483646 h 10000"/>
              <a:gd name="T24" fmla="*/ 1177817116 w 12864"/>
              <a:gd name="T25" fmla="*/ 2147483646 h 10000"/>
              <a:gd name="T26" fmla="*/ 1296336297 w 12864"/>
              <a:gd name="T27" fmla="*/ 2147483646 h 10000"/>
              <a:gd name="T28" fmla="*/ 1433082236 w 12864"/>
              <a:gd name="T29" fmla="*/ 2147483646 h 10000"/>
              <a:gd name="T30" fmla="*/ 1465667125 w 12864"/>
              <a:gd name="T31" fmla="*/ 2147483646 h 10000"/>
              <a:gd name="T32" fmla="*/ 1747127470 w 12864"/>
              <a:gd name="T33" fmla="*/ 2147483646 h 10000"/>
              <a:gd name="T34" fmla="*/ 1625118103 w 12864"/>
              <a:gd name="T35" fmla="*/ 2147483646 h 10000"/>
              <a:gd name="T36" fmla="*/ 1426296004 w 12864"/>
              <a:gd name="T37" fmla="*/ 2147483646 h 10000"/>
              <a:gd name="T38" fmla="*/ 1525610004 w 12864"/>
              <a:gd name="T39" fmla="*/ 2147483646 h 10000"/>
              <a:gd name="T40" fmla="*/ 1508925419 w 12864"/>
              <a:gd name="T41" fmla="*/ 2147483646 h 10000"/>
              <a:gd name="T42" fmla="*/ 1243955582 w 12864"/>
              <a:gd name="T43" fmla="*/ 2147483646 h 10000"/>
              <a:gd name="T44" fmla="*/ 1376445116 w 12864"/>
              <a:gd name="T45" fmla="*/ 2147483646 h 10000"/>
              <a:gd name="T46" fmla="*/ 1535499106 w 12864"/>
              <a:gd name="T47" fmla="*/ 2147483646 h 10000"/>
              <a:gd name="T48" fmla="*/ 1878647414 w 12864"/>
              <a:gd name="T49" fmla="*/ 2147483646 h 10000"/>
              <a:gd name="T50" fmla="*/ 2003177775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3802098 w 12864"/>
              <a:gd name="T59" fmla="*/ 2147483646 h 10000"/>
              <a:gd name="T60" fmla="*/ 1844502730 w 12864"/>
              <a:gd name="T61" fmla="*/ 2147483646 h 10000"/>
              <a:gd name="T62" fmla="*/ 1508731320 w 12864"/>
              <a:gd name="T63" fmla="*/ 2147483646 h 10000"/>
              <a:gd name="T64" fmla="*/ 1441226277 w 12864"/>
              <a:gd name="T65" fmla="*/ 2147483646 h 10000"/>
              <a:gd name="T66" fmla="*/ 1376445116 w 12864"/>
              <a:gd name="T67" fmla="*/ 2147483646 h 10000"/>
              <a:gd name="T68" fmla="*/ 1525610004 w 12864"/>
              <a:gd name="T69" fmla="*/ 2147483646 h 10000"/>
              <a:gd name="T70" fmla="*/ 1525610004 w 12864"/>
              <a:gd name="T71" fmla="*/ 2147483646 h 10000"/>
              <a:gd name="T72" fmla="*/ 1293612372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97" name="Freeform 241"/>
          <p:cNvSpPr>
            <a:spLocks/>
          </p:cNvSpPr>
          <p:nvPr userDrawn="1"/>
        </p:nvSpPr>
        <p:spPr bwMode="auto">
          <a:xfrm>
            <a:off x="8943800" y="3877643"/>
            <a:ext cx="118533" cy="49212"/>
          </a:xfrm>
          <a:custGeom>
            <a:avLst/>
            <a:gdLst>
              <a:gd name="T0" fmla="*/ 0 w 348468"/>
              <a:gd name="T1" fmla="*/ 595 h 191264"/>
              <a:gd name="T2" fmla="*/ 432 w 348468"/>
              <a:gd name="T3" fmla="*/ 836 h 191264"/>
              <a:gd name="T4" fmla="*/ 687 w 348468"/>
              <a:gd name="T5" fmla="*/ 710 h 191264"/>
              <a:gd name="T6" fmla="*/ 920 w 348468"/>
              <a:gd name="T7" fmla="*/ 824 h 191264"/>
              <a:gd name="T8" fmla="*/ 1375 w 348468"/>
              <a:gd name="T9" fmla="*/ 733 h 191264"/>
              <a:gd name="T10" fmla="*/ 1475 w 348468"/>
              <a:gd name="T11" fmla="*/ 458 h 191264"/>
              <a:gd name="T12" fmla="*/ 1075 w 348468"/>
              <a:gd name="T13" fmla="*/ 23 h 191264"/>
              <a:gd name="T14" fmla="*/ 709 w 348468"/>
              <a:gd name="T15" fmla="*/ 92 h 191264"/>
              <a:gd name="T16" fmla="*/ 488 w 348468"/>
              <a:gd name="T17" fmla="*/ 0 h 191264"/>
              <a:gd name="T18" fmla="*/ 122 w 348468"/>
              <a:gd name="T19" fmla="*/ 321 h 191264"/>
              <a:gd name="T20" fmla="*/ 0 w 348468"/>
              <a:gd name="T21" fmla="*/ 595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8" name="Freeform 448"/>
          <p:cNvSpPr>
            <a:spLocks/>
          </p:cNvSpPr>
          <p:nvPr userDrawn="1"/>
        </p:nvSpPr>
        <p:spPr bwMode="auto">
          <a:xfrm>
            <a:off x="9396785" y="4520591"/>
            <a:ext cx="171449" cy="147639"/>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99" name="Freeform 330"/>
          <p:cNvSpPr>
            <a:spLocks/>
          </p:cNvSpPr>
          <p:nvPr userDrawn="1"/>
        </p:nvSpPr>
        <p:spPr bwMode="auto">
          <a:xfrm>
            <a:off x="9443339" y="4063390"/>
            <a:ext cx="266700"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0" name="Freeform 446"/>
          <p:cNvSpPr>
            <a:spLocks/>
          </p:cNvSpPr>
          <p:nvPr userDrawn="1"/>
        </p:nvSpPr>
        <p:spPr bwMode="auto">
          <a:xfrm>
            <a:off x="9271884" y="4128473"/>
            <a:ext cx="296333" cy="400051"/>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201" name="Freeform 329"/>
          <p:cNvSpPr>
            <a:spLocks/>
          </p:cNvSpPr>
          <p:nvPr userDrawn="1"/>
        </p:nvSpPr>
        <p:spPr bwMode="auto">
          <a:xfrm>
            <a:off x="9360784" y="4088783"/>
            <a:ext cx="281517"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1649038812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2" name="Freeform 329"/>
          <p:cNvSpPr>
            <a:spLocks/>
          </p:cNvSpPr>
          <p:nvPr userDrawn="1"/>
        </p:nvSpPr>
        <p:spPr bwMode="auto">
          <a:xfrm>
            <a:off x="9445449" y="4303097"/>
            <a:ext cx="196851" cy="117475"/>
          </a:xfrm>
          <a:custGeom>
            <a:avLst/>
            <a:gdLst>
              <a:gd name="T0" fmla="*/ 2147483646 w 10000"/>
              <a:gd name="T1" fmla="*/ 495727010 h 6448"/>
              <a:gd name="T2" fmla="*/ 2147483646 w 10000"/>
              <a:gd name="T3" fmla="*/ 274643943 h 6448"/>
              <a:gd name="T4" fmla="*/ 2147483646 w 10000"/>
              <a:gd name="T5" fmla="*/ 0 h 6448"/>
              <a:gd name="T6" fmla="*/ 1183506868 w 10000"/>
              <a:gd name="T7" fmla="*/ 914091121 h 6448"/>
              <a:gd name="T8" fmla="*/ 0 w 10000"/>
              <a:gd name="T9" fmla="*/ 2147483646 h 6448"/>
              <a:gd name="T10" fmla="*/ 0 w 10000"/>
              <a:gd name="T11" fmla="*/ 2147483646 h 6448"/>
              <a:gd name="T12" fmla="*/ 1972543557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914091121 h 6448"/>
              <a:gd name="T26" fmla="*/ 2147483646 w 10000"/>
              <a:gd name="T27" fmla="*/ 495727010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lumMod val="85000"/>
            </a:schemeClr>
          </a:solidFill>
          <a:ln w="3175">
            <a:solidFill>
              <a:schemeClr val="bg1"/>
            </a:solidFill>
            <a:round/>
            <a:headEnd/>
            <a:tailEnd/>
          </a:ln>
        </p:spPr>
        <p:txBody>
          <a:bodyPr/>
          <a:lstStyle/>
          <a:p>
            <a:endParaRPr lang="en-GB" sz="1900"/>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ird spli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45" name="Content Placeholder 44"/>
          <p:cNvSpPr>
            <a:spLocks noGrp="1"/>
          </p:cNvSpPr>
          <p:nvPr>
            <p:ph sz="quarter" idx="10" hasCustomPrompt="1"/>
          </p:nvPr>
        </p:nvSpPr>
        <p:spPr>
          <a:xfrm>
            <a:off x="338416" y="1601725"/>
            <a:ext cx="7610869" cy="4416552"/>
          </a:xfrm>
        </p:spPr>
        <p:txBody>
          <a:bodyPr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8" name="Content Placeholder 87"/>
          <p:cNvSpPr>
            <a:spLocks noGrp="1"/>
          </p:cNvSpPr>
          <p:nvPr>
            <p:ph sz="quarter" idx="11"/>
          </p:nvPr>
        </p:nvSpPr>
        <p:spPr>
          <a:xfrm>
            <a:off x="8315015" y="1601787"/>
            <a:ext cx="3543525" cy="4416552"/>
          </a:xfrm>
        </p:spPr>
        <p:txBody>
          <a:bodyPr numCol="1"/>
          <a:lstStyle>
            <a:lvl1pPr>
              <a:defRPr sz="2000" spc="0"/>
            </a:lvl1pPr>
            <a:lvl2pPr>
              <a:defRPr sz="1600" spc="0">
                <a:solidFill>
                  <a:schemeClr val="accent1"/>
                </a:solidFill>
              </a:defRPr>
            </a:lvl2pPr>
            <a:lvl3pPr>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userDrawn="1"/>
        </p:nvSpPr>
        <p:spPr>
          <a:xfrm rot="10800000" flipV="1">
            <a:off x="8130143" y="1600209"/>
            <a:ext cx="64025" cy="607219"/>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cxnSp>
        <p:nvCxnSpPr>
          <p:cNvPr id="91" name="Straight Connector 90"/>
          <p:cNvCxnSpPr/>
          <p:nvPr userDrawn="1"/>
        </p:nvCxnSpPr>
        <p:spPr>
          <a:xfrm>
            <a:off x="8130135" y="1600200"/>
            <a:ext cx="0" cy="4419600"/>
          </a:xfrm>
          <a:prstGeom prst="line">
            <a:avLst/>
          </a:prstGeom>
          <a:ln w="1270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3" name="Footer Placeholder 2"/>
          <p:cNvSpPr>
            <a:spLocks noGrp="1"/>
          </p:cNvSpPr>
          <p:nvPr>
            <p:ph type="ftr" sz="quarter" idx="17"/>
          </p:nvPr>
        </p:nvSpPr>
        <p:spPr/>
        <p:txBody>
          <a:bodyPr numCol="1"/>
          <a:lstStyle/>
          <a:p>
            <a:endParaRPr lang="en-US"/>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ird split 2">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45" name="Content Placeholder 44"/>
          <p:cNvSpPr>
            <a:spLocks noGrp="1"/>
          </p:cNvSpPr>
          <p:nvPr>
            <p:ph sz="quarter" idx="10"/>
          </p:nvPr>
        </p:nvSpPr>
        <p:spPr>
          <a:xfrm>
            <a:off x="338416" y="1601723"/>
            <a:ext cx="3503064" cy="4416552"/>
          </a:xfrm>
        </p:spPr>
        <p:txBody>
          <a:bodyPr numCol="1"/>
          <a:lstStyle>
            <a:lvl1pPr>
              <a:defRPr sz="2000" spc="0"/>
            </a:lvl1pPr>
            <a:lvl2pPr>
              <a:defRPr sz="1600" spc="0">
                <a:solidFill>
                  <a:schemeClr val="tx1"/>
                </a:solidFill>
              </a:defRPr>
            </a:lvl2pPr>
            <a:lvl3pPr>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8" name="Content Placeholder 87"/>
          <p:cNvSpPr>
            <a:spLocks noGrp="1"/>
          </p:cNvSpPr>
          <p:nvPr>
            <p:ph sz="quarter" idx="11" hasCustomPrompt="1"/>
          </p:nvPr>
        </p:nvSpPr>
        <p:spPr>
          <a:xfrm>
            <a:off x="4207337" y="1601787"/>
            <a:ext cx="7651203" cy="4416552"/>
          </a:xfrm>
        </p:spPr>
        <p:txBody>
          <a:bodyPr numCol="1"/>
          <a:lstStyle>
            <a:lvl1pPr>
              <a:defRPr spc="0"/>
            </a:lvl1pPr>
            <a:lvl2pPr>
              <a:defRPr spc="0">
                <a:solidFill>
                  <a:schemeClr val="tx1"/>
                </a:solidFill>
              </a:defRPr>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p:cNvSpPr/>
          <p:nvPr userDrawn="1"/>
        </p:nvSpPr>
        <p:spPr>
          <a:xfrm rot="10800000" flipH="1" flipV="1">
            <a:off x="3968005" y="1600209"/>
            <a:ext cx="64025" cy="607219"/>
          </a:xfrm>
          <a:prstGeom prst="rect">
            <a:avLst/>
          </a:prstGeom>
          <a:solidFill>
            <a:srgbClr val="81B53C"/>
          </a:solidFill>
          <a:ln>
            <a:solidFill>
              <a:srgbClr val="81B53C"/>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cxnSp>
        <p:nvCxnSpPr>
          <p:cNvPr id="23" name="Straight Connector 22"/>
          <p:cNvCxnSpPr/>
          <p:nvPr userDrawn="1"/>
        </p:nvCxnSpPr>
        <p:spPr>
          <a:xfrm flipH="1">
            <a:off x="4032009" y="1600200"/>
            <a:ext cx="0" cy="4419600"/>
          </a:xfrm>
          <a:prstGeom prst="line">
            <a:avLst/>
          </a:prstGeom>
          <a:ln w="1270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3" name="Footer Placeholder 2"/>
          <p:cNvSpPr>
            <a:spLocks noGrp="1"/>
          </p:cNvSpPr>
          <p:nvPr>
            <p:ph type="ftr" sz="quarter" idx="17"/>
          </p:nvPr>
        </p:nvSpPr>
        <p:spPr/>
        <p:txBody>
          <a:bodyPr numCol="1"/>
          <a:lstStyle/>
          <a:p>
            <a:endParaRPr lang="en-US"/>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gue Slide">
    <p:spTree>
      <p:nvGrpSpPr>
        <p:cNvPr id="1" name=""/>
        <p:cNvGrpSpPr/>
        <p:nvPr/>
      </p:nvGrpSpPr>
      <p:grpSpPr>
        <a:xfrm>
          <a:off x="0" y="0"/>
          <a:ext cx="0" cy="0"/>
          <a:chOff x="0" y="0"/>
          <a:chExt cx="0" cy="0"/>
        </a:xfrm>
      </p:grpSpPr>
      <p:sp>
        <p:nvSpPr>
          <p:cNvPr id="46" name="Picture Placeholder 7"/>
          <p:cNvSpPr>
            <a:spLocks noGrp="1"/>
          </p:cNvSpPr>
          <p:nvPr>
            <p:ph type="pic" sz="quarter" idx="17" hasCustomPrompt="1"/>
          </p:nvPr>
        </p:nvSpPr>
        <p:spPr>
          <a:xfrm>
            <a:off x="7956777" y="-18288"/>
            <a:ext cx="4235233" cy="6894576"/>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47" name="Picture Placeholder 2"/>
          <p:cNvSpPr>
            <a:spLocks noGrp="1"/>
          </p:cNvSpPr>
          <p:nvPr>
            <p:ph type="pic" sz="quarter" idx="19" hasCustomPrompt="1"/>
          </p:nvPr>
        </p:nvSpPr>
        <p:spPr>
          <a:xfrm>
            <a:off x="1622124" y="2391637"/>
            <a:ext cx="4428171" cy="2074753"/>
          </a:xfrm>
          <a:noFill/>
          <a:ln>
            <a:noFill/>
          </a:ln>
          <a:effectLst/>
        </p:spPr>
        <p:txBody>
          <a:bodyPr numCol="1" anchor="ctr"/>
          <a:lstStyle>
            <a:lvl1pPr marL="0" indent="0" algn="ctr">
              <a:buNone/>
              <a:defRPr sz="1600">
                <a:solidFill>
                  <a:schemeClr val="tx1"/>
                </a:solidFill>
              </a:defRPr>
            </a:lvl1pPr>
          </a:lstStyle>
          <a:p>
            <a:r>
              <a:rPr lang="en-US" dirty="0"/>
              <a:t>Click to add logo or paste one in box</a:t>
            </a:r>
          </a:p>
        </p:txBody>
      </p:sp>
    </p:spTree>
    <p:extLst/>
  </p:cSld>
  <p:clrMapOvr>
    <a:masterClrMapping/>
  </p:clrMapOvr>
  <p:extLst mod="1">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gue_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079262"/>
          </a:xfrm>
          <a:prstGeom prst="rect">
            <a:avLst/>
          </a:prstGeom>
        </p:spPr>
      </p:pic>
      <p:sp>
        <p:nvSpPr>
          <p:cNvPr id="9" name="Title 1"/>
          <p:cNvSpPr>
            <a:spLocks noGrp="1"/>
          </p:cNvSpPr>
          <p:nvPr>
            <p:ph type="ctrTitle"/>
          </p:nvPr>
        </p:nvSpPr>
        <p:spPr>
          <a:xfrm>
            <a:off x="360457" y="2049323"/>
            <a:ext cx="11485379" cy="2628900"/>
          </a:xfrm>
        </p:spPr>
        <p:txBody>
          <a:bodyPr lIns="0" tIns="0" rIns="0" bIns="0" numCol="1" anchor="b">
            <a:noAutofit/>
          </a:bodyPr>
          <a:lstStyle>
            <a:lvl1pPr algn="l">
              <a:defRPr sz="5500" spc="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360457" y="4876800"/>
            <a:ext cx="11485379" cy="1066800"/>
          </a:xfrm>
        </p:spPr>
        <p:txBody>
          <a:bodyPr lIns="0" tIns="0" rIns="0" bIns="0" numCol="1">
            <a:noAutofit/>
          </a:bodyPr>
          <a:lstStyle>
            <a:lvl1pPr marL="0" indent="0" algn="l">
              <a:buNone/>
              <a:defRPr sz="24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cxnSp>
        <p:nvCxnSpPr>
          <p:cNvPr id="4" name="Straight Connector 3"/>
          <p:cNvCxnSpPr/>
          <p:nvPr userDrawn="1"/>
        </p:nvCxnSpPr>
        <p:spPr>
          <a:xfrm flipH="1">
            <a:off x="342989" y="4800600"/>
            <a:ext cx="1184901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gue_slide B">
    <p:bg>
      <p:bgPr>
        <a:solidFill>
          <a:schemeClr val="bg1">
            <a:lumMod val="85000"/>
          </a:schemeClr>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7" hasCustomPrompt="1"/>
          </p:nvPr>
        </p:nvSpPr>
        <p:spPr>
          <a:xfrm>
            <a:off x="0" y="0"/>
            <a:ext cx="12192000" cy="6876288"/>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7" name="Title 1"/>
          <p:cNvSpPr>
            <a:spLocks noGrp="1"/>
          </p:cNvSpPr>
          <p:nvPr>
            <p:ph type="ctrTitle"/>
          </p:nvPr>
        </p:nvSpPr>
        <p:spPr>
          <a:xfrm>
            <a:off x="360457" y="2049323"/>
            <a:ext cx="11485379" cy="2628900"/>
          </a:xfrm>
        </p:spPr>
        <p:txBody>
          <a:bodyPr lIns="0" tIns="0" rIns="0" bIns="0" numCol="1" anchor="b">
            <a:noAutofit/>
          </a:bodyPr>
          <a:lstStyle>
            <a:lvl1pPr algn="l">
              <a:defRPr sz="5500" spc="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360457" y="4876800"/>
            <a:ext cx="11485379" cy="1066800"/>
          </a:xfrm>
        </p:spPr>
        <p:txBody>
          <a:bodyPr lIns="0" tIns="0" rIns="0" bIns="0" numCol="1">
            <a:noAutofit/>
          </a:bodyPr>
          <a:lstStyle>
            <a:lvl1pPr marL="0" indent="0" algn="l">
              <a:buNone/>
              <a:defRPr sz="24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cxnSp>
        <p:nvCxnSpPr>
          <p:cNvPr id="11" name="Straight Connector 10"/>
          <p:cNvCxnSpPr/>
          <p:nvPr userDrawn="1"/>
        </p:nvCxnSpPr>
        <p:spPr>
          <a:xfrm flipH="1">
            <a:off x="342989" y="4800600"/>
            <a:ext cx="1184901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8416" y="1599487"/>
            <a:ext cx="3750016" cy="4622865"/>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36249" y="1599480"/>
            <a:ext cx="3729137" cy="4622864"/>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hasCustomPrompt="1"/>
          </p:nvPr>
        </p:nvSpPr>
        <p:spPr>
          <a:xfrm>
            <a:off x="8092285" y="1599480"/>
            <a:ext cx="3750016" cy="4622864"/>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5" name="Title 4"/>
          <p:cNvSpPr>
            <a:spLocks noGrp="1"/>
          </p:cNvSpPr>
          <p:nvPr>
            <p:ph type="title"/>
          </p:nvPr>
        </p:nvSpPr>
        <p:spPr/>
        <p:txBody>
          <a:bodyPr numCol="1"/>
          <a:lstStyle>
            <a:lvl1pPr>
              <a:defRPr spc="0"/>
            </a:lvl1pPr>
          </a:lstStyle>
          <a:p>
            <a:r>
              <a:rPr lang="en-US"/>
              <a:t>Click to edit Master title style</a:t>
            </a:r>
          </a:p>
        </p:txBody>
      </p:sp>
      <p:sp>
        <p:nvSpPr>
          <p:cNvPr id="6" name="Footer Placeholder 5"/>
          <p:cNvSpPr>
            <a:spLocks noGrp="1"/>
          </p:cNvSpPr>
          <p:nvPr>
            <p:ph type="ftr" sz="quarter" idx="18"/>
          </p:nvPr>
        </p:nvSpPr>
        <p:spPr/>
        <p:txBody>
          <a:bodyPr numCol="1"/>
          <a:lstStyle/>
          <a:p>
            <a:endParaRPr lang="en-US"/>
          </a:p>
        </p:txBody>
      </p:sp>
    </p:spTree>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qel Slide_C">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6707" y="1225356"/>
            <a:ext cx="11365899" cy="2628900"/>
          </a:xfrm>
        </p:spPr>
        <p:txBody>
          <a:bodyPr lIns="0" tIns="0" rIns="0" bIns="0" numCol="1" anchor="b">
            <a:noAutofit/>
          </a:bodyPr>
          <a:lstStyle>
            <a:lvl1pPr algn="ctr">
              <a:defRPr sz="6600" b="0" i="0">
                <a:solidFill>
                  <a:schemeClr val="tx1"/>
                </a:solidFill>
                <a:latin typeface="Open Sans Condensed" charset="0"/>
                <a:ea typeface="Open Sans Condensed" charset="0"/>
                <a:cs typeface="Open Sans Condensed" charset="0"/>
              </a:defRPr>
            </a:lvl1pPr>
          </a:lstStyle>
          <a:p>
            <a:r>
              <a:rPr lang="en-US" dirty="0"/>
              <a:t>Title</a:t>
            </a:r>
          </a:p>
        </p:txBody>
      </p:sp>
      <p:sp>
        <p:nvSpPr>
          <p:cNvPr id="10" name="Subtitle 2"/>
          <p:cNvSpPr>
            <a:spLocks noGrp="1"/>
          </p:cNvSpPr>
          <p:nvPr>
            <p:ph type="subTitle" idx="1"/>
          </p:nvPr>
        </p:nvSpPr>
        <p:spPr>
          <a:xfrm>
            <a:off x="356706" y="4378449"/>
            <a:ext cx="11365899" cy="1408043"/>
          </a:xfrm>
        </p:spPr>
        <p:txBody>
          <a:bodyPr lIns="0" tIns="0" rIns="0" bIns="0" numCol="1">
            <a:noAutofit/>
          </a:bodyPr>
          <a:lstStyle>
            <a:lvl1pPr marL="0" indent="0" algn="ctr">
              <a:buNone/>
              <a:defRPr sz="2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userDrawn="1"/>
        </p:nvSpPr>
        <p:spPr>
          <a:xfrm rot="10800000" flipV="1">
            <a:off x="21" y="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hank You_slide">
    <p:spTree>
      <p:nvGrpSpPr>
        <p:cNvPr id="1" name=""/>
        <p:cNvGrpSpPr/>
        <p:nvPr/>
      </p:nvGrpSpPr>
      <p:grpSpPr>
        <a:xfrm>
          <a:off x="0" y="0"/>
          <a:ext cx="0" cy="0"/>
          <a:chOff x="0" y="0"/>
          <a:chExt cx="0" cy="0"/>
        </a:xfrm>
      </p:grpSpPr>
      <p:sp>
        <p:nvSpPr>
          <p:cNvPr id="40" name="TextBox 39"/>
          <p:cNvSpPr txBox="1"/>
          <p:nvPr userDrawn="1"/>
        </p:nvSpPr>
        <p:spPr>
          <a:xfrm>
            <a:off x="1530365" y="2676835"/>
            <a:ext cx="6971004" cy="1200327"/>
          </a:xfrm>
          <a:prstGeom prst="rect">
            <a:avLst/>
          </a:prstGeom>
          <a:noFill/>
        </p:spPr>
        <p:txBody>
          <a:bodyPr wrap="square" lIns="91436" tIns="45719" rIns="91436" bIns="45719" numCol="1" rtlCol="0">
            <a:spAutoFit/>
          </a:bodyPr>
          <a:lstStyle/>
          <a:p>
            <a:pPr algn="l">
              <a:spcBef>
                <a:spcPts val="300"/>
              </a:spcBef>
              <a:spcAft>
                <a:spcPts val="1000"/>
              </a:spcAft>
            </a:pPr>
            <a:r>
              <a:rPr lang="en-US" sz="7200" b="0" i="0" dirty="0">
                <a:solidFill>
                  <a:schemeClr val="tx1"/>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2" name="TextBox 1"/>
          <p:cNvSpPr txBox="1"/>
          <p:nvPr userDrawn="1"/>
        </p:nvSpPr>
        <p:spPr>
          <a:xfrm>
            <a:off x="609287" y="6192280"/>
            <a:ext cx="11201349" cy="400110"/>
          </a:xfrm>
          <a:prstGeom prst="rect">
            <a:avLst/>
          </a:prstGeom>
          <a:noFill/>
        </p:spPr>
        <p:txBody>
          <a:bodyPr wrap="square" numCol="1" rtlCol="0">
            <a:spAutoFit/>
          </a:bodyPr>
          <a:lstStyle/>
          <a:p>
            <a:pPr algn="r">
              <a:spcBef>
                <a:spcPts val="300"/>
              </a:spcBef>
              <a:spcAft>
                <a:spcPts val="600"/>
              </a:spcAft>
            </a:pPr>
            <a:r>
              <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poverty-action.org</a:t>
            </a:r>
          </a:p>
        </p:txBody>
      </p:sp>
      <p:cxnSp>
        <p:nvCxnSpPr>
          <p:cNvPr id="4" name="Straight Connector 3"/>
          <p:cNvCxnSpPr/>
          <p:nvPr userDrawn="1"/>
        </p:nvCxnSpPr>
        <p:spPr>
          <a:xfrm>
            <a:off x="498911" y="6103915"/>
            <a:ext cx="11201348" cy="0"/>
          </a:xfrm>
          <a:prstGeom prst="line">
            <a:avLst/>
          </a:prstGeom>
          <a:ln w="6350" cmpd="sng">
            <a:solidFill>
              <a:srgbClr val="6D6E7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4"/>
          <p:cNvPicPr>
            <a:picLocks noChangeAspect="1" noChangeArrowheads="1"/>
          </p:cNvPicPr>
          <p:nvPr userDrawn="1"/>
        </p:nvPicPr>
        <p:blipFill>
          <a:blip r:embed="rId2"/>
          <a:stretch>
            <a:fillRect/>
          </a:stretch>
        </p:blipFill>
        <p:spPr bwMode="auto">
          <a:xfrm>
            <a:off x="6987119" y="2499388"/>
            <a:ext cx="3028499" cy="1559677"/>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column">
    <p:spTree>
      <p:nvGrpSpPr>
        <p:cNvPr id="1" name=""/>
        <p:cNvGrpSpPr/>
        <p:nvPr/>
      </p:nvGrpSpPr>
      <p:grpSpPr>
        <a:xfrm>
          <a:off x="0" y="0"/>
          <a:ext cx="0" cy="0"/>
          <a:chOff x="0" y="0"/>
          <a:chExt cx="0" cy="0"/>
        </a:xfrm>
      </p:grpSpPr>
      <p:sp>
        <p:nvSpPr>
          <p:cNvPr id="16" name="Rectangle 15"/>
          <p:cNvSpPr/>
          <p:nvPr/>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6" name="Content Placeholder 5"/>
          <p:cNvSpPr>
            <a:spLocks noGrp="1"/>
          </p:cNvSpPr>
          <p:nvPr>
            <p:ph sz="quarter" idx="10" hasCustomPrompt="1"/>
          </p:nvPr>
        </p:nvSpPr>
        <p:spPr>
          <a:xfrm>
            <a:off x="338422"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hasCustomPrompt="1"/>
          </p:nvPr>
        </p:nvSpPr>
        <p:spPr>
          <a:xfrm>
            <a:off x="3272906"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hasCustomPrompt="1"/>
          </p:nvPr>
        </p:nvSpPr>
        <p:spPr>
          <a:xfrm>
            <a:off x="6207378"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3" hasCustomPrompt="1"/>
          </p:nvPr>
        </p:nvSpPr>
        <p:spPr>
          <a:xfrm>
            <a:off x="9141835"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Title 1"/>
          <p:cNvSpPr>
            <a:spLocks noGrp="1"/>
          </p:cNvSpPr>
          <p:nvPr>
            <p:ph type="title"/>
          </p:nvPr>
        </p:nvSpPr>
        <p:spPr/>
        <p:txBody>
          <a:bodyPr numCol="1"/>
          <a:lstStyle/>
          <a:p>
            <a:r>
              <a:rPr lang="en-US"/>
              <a:t>Click to edit Master title style</a:t>
            </a:r>
          </a:p>
        </p:txBody>
      </p:sp>
      <p:sp>
        <p:nvSpPr>
          <p:cNvPr id="4" name="Footer Placeholder 3"/>
          <p:cNvSpPr>
            <a:spLocks noGrp="1"/>
          </p:cNvSpPr>
          <p:nvPr>
            <p:ph type="ftr" sz="quarter" idx="17"/>
          </p:nvPr>
        </p:nvSpPr>
        <p:spPr/>
        <p:txBody>
          <a:bodyPr numCol="1"/>
          <a:lstStyle/>
          <a:p>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column gra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8099" y="1599480"/>
            <a:ext cx="5706511" cy="44982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0153" y="1599480"/>
            <a:ext cx="5653419" cy="44982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numCol="1"/>
          <a:lstStyle/>
          <a:p>
            <a:r>
              <a:rPr lang="en-US"/>
              <a:t>Click to edit Master title style</a:t>
            </a:r>
            <a:endParaRPr lang="en-US" dirty="0"/>
          </a:p>
        </p:txBody>
      </p: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5" name="Footer Placeholder 4"/>
          <p:cNvSpPr>
            <a:spLocks noGrp="1"/>
          </p:cNvSpPr>
          <p:nvPr>
            <p:ph type="ftr" sz="quarter" idx="17"/>
          </p:nvPr>
        </p:nvSpPr>
        <p:spPr/>
        <p:txBody>
          <a:bodyPr numCol="1"/>
          <a:lstStyle/>
          <a:p>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9.jpe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image" Target="../media/image17.jpeg"/><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1" name="Grid" hidden="1"/>
          <p:cNvGrpSpPr/>
          <p:nvPr/>
        </p:nvGrpSpPr>
        <p:grpSpPr>
          <a:xfrm>
            <a:off x="-273120" y="-498396"/>
            <a:ext cx="12684256" cy="8013621"/>
            <a:chOff x="-273050" y="-498396"/>
            <a:chExt cx="12680953" cy="8013621"/>
          </a:xfrm>
        </p:grpSpPr>
        <p:cxnSp>
          <p:nvCxnSpPr>
            <p:cNvPr id="60" name="Straight Connector 59"/>
            <p:cNvCxnSpPr/>
            <p:nvPr userDrawn="1"/>
          </p:nvCxnSpPr>
          <p:spPr>
            <a:xfrm>
              <a:off x="367459"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0"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12188825"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rot="16200000">
              <a:off x="6094416" y="-5806340"/>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rot="16200000">
              <a:off x="6094416" y="-6307141"/>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rot="16200000">
              <a:off x="6094416" y="-5475208"/>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273050" y="1027749"/>
              <a:ext cx="12680953" cy="0"/>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rot="16200000">
              <a:off x="6094416" y="-4534474"/>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H="1">
              <a:off x="-273050" y="1592101"/>
              <a:ext cx="12680953" cy="0"/>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11821366"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4094442"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4230921"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57904"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8094383"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9889635"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10026114"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6026173"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2652"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2162711"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2299190"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338420" y="90725"/>
            <a:ext cx="11518535" cy="908043"/>
          </a:xfrm>
          <a:prstGeom prst="rect">
            <a:avLst/>
          </a:prstGeom>
          <a:effectLst/>
        </p:spPr>
        <p:txBody>
          <a:bodyPr vert="horz" lIns="0" tIns="0" rIns="0" bIns="0" numCol="1"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338420" y="1599480"/>
            <a:ext cx="11518535" cy="4622864"/>
          </a:xfrm>
          <a:prstGeom prst="rect">
            <a:avLst/>
          </a:prstGeom>
        </p:spPr>
        <p:txBody>
          <a:bodyPr vert="horz" lIns="9144" tIns="0" rIns="0" bIns="0" numCol="1"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Source level</a:t>
            </a:r>
          </a:p>
        </p:txBody>
      </p:sp>
      <p:sp>
        <p:nvSpPr>
          <p:cNvPr id="25" name="Rectangle 24"/>
          <p:cNvSpPr/>
          <p:nvPr/>
        </p:nvSpPr>
        <p:spPr>
          <a:xfrm rot="10800000" flipV="1">
            <a:off x="21" y="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
        <p:nvSpPr>
          <p:cNvPr id="4"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pic>
        <p:nvPicPr>
          <p:cNvPr id="28" name="Picture 27"/>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1404519" y="6264068"/>
            <a:ext cx="429861" cy="429863"/>
          </a:xfrm>
          <a:prstGeom prst="rect">
            <a:avLst/>
          </a:prstGeom>
        </p:spPr>
      </p:pic>
    </p:spTree>
    <p:extLst>
      <p:ext uri="{BB962C8B-B14F-4D97-AF65-F5344CB8AC3E}">
        <p14:creationId xmlns:p14="http://schemas.microsoft.com/office/powerpoint/2010/main" val="121409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sldNum="0" hdr="0" dt="0"/>
  <p:txStyles>
    <p:titleStyle>
      <a:lvl1pPr marL="0" algn="ctr" defTabSz="914316" rtl="0" eaLnBrk="1" latinLnBrk="0" hangingPunct="1">
        <a:lnSpc>
          <a:spcPct val="100000"/>
        </a:lnSpc>
        <a:spcBef>
          <a:spcPct val="0"/>
        </a:spcBef>
        <a:buNone/>
        <a:defRPr lang="en-US" sz="4000" b="0" kern="1200" spc="0" baseline="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0" indent="0"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800" b="0" i="0" kern="1200" spc="0" baseline="0" dirty="0" smtClean="0">
          <a:solidFill>
            <a:schemeClr val="tx1"/>
          </a:solidFill>
          <a:latin typeface="Open Sans" charset="0"/>
          <a:ea typeface="Open Sans" charset="0"/>
          <a:cs typeface="Open Sans" charset="0"/>
        </a:defRPr>
      </a:lvl1pPr>
      <a:lvl2pPr marL="231754" indent="-231754"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800" b="0" i="0" kern="1200" spc="0" baseline="0" dirty="0" smtClean="0">
          <a:solidFill>
            <a:schemeClr val="tx1"/>
          </a:solidFill>
          <a:latin typeface="Open Sans" charset="0"/>
          <a:ea typeface="Open Sans" charset="0"/>
          <a:cs typeface="Open Sans" charset="0"/>
        </a:defRPr>
      </a:lvl2pPr>
      <a:lvl3pPr marL="520654" indent="-171434" algn="l" defTabSz="914316" rtl="0" eaLnBrk="1" latinLnBrk="0" hangingPunct="1">
        <a:lnSpc>
          <a:spcPct val="100000"/>
        </a:lnSpc>
        <a:spcBef>
          <a:spcPts val="600"/>
        </a:spcBef>
        <a:spcAft>
          <a:spcPts val="600"/>
        </a:spcAft>
        <a:buClr>
          <a:schemeClr val="bg1">
            <a:lumMod val="75000"/>
          </a:schemeClr>
        </a:buClr>
        <a:buSzPct val="100000"/>
        <a:buFont typeface="Arial" panose="020B0604020202020204" pitchFamily="34" charset="0"/>
        <a:buChar char="•"/>
        <a:defRPr lang="en-US" sz="24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20654" indent="-1588"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18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20654" indent="-171434" algn="l" defTabSz="914316" rtl="0" eaLnBrk="1" latinLnBrk="0" hangingPunct="1">
        <a:lnSpc>
          <a:spcPct val="100000"/>
        </a:lnSpc>
        <a:spcBef>
          <a:spcPts val="300"/>
        </a:spcBef>
        <a:spcAft>
          <a:spcPts val="600"/>
        </a:spcAft>
        <a:buClr>
          <a:schemeClr val="bg1">
            <a:lumMod val="50000"/>
          </a:schemeClr>
        </a:buClr>
        <a:buSzPct val="100000"/>
        <a:buFont typeface="Arial" panose="020B0604020202020204" pitchFamily="34" charset="0"/>
        <a:buChar char="​"/>
        <a:defRPr lang="en-US" sz="1200" kern="1200" spc="0" baseline="0" dirty="0">
          <a:solidFill>
            <a:srgbClr val="7C868D"/>
          </a:solidFill>
          <a:latin typeface="Open Sans" panose="020B0606030504020204" pitchFamily="34" charset="0"/>
          <a:ea typeface="Open Sans" panose="020B0606030504020204" pitchFamily="34" charset="0"/>
          <a:cs typeface="Open Sans" panose="020B0606030504020204" pitchFamily="34" charset="0"/>
        </a:defRPr>
      </a:lvl5pPr>
      <a:lvl6pPr marL="2514369"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28"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86"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46"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6" rtl="0" eaLnBrk="1" latinLnBrk="0" hangingPunct="1">
        <a:defRPr sz="1900" kern="1200">
          <a:solidFill>
            <a:schemeClr val="tx1"/>
          </a:solidFill>
          <a:latin typeface="+mn-lt"/>
          <a:ea typeface="+mn-ea"/>
          <a:cs typeface="+mn-cs"/>
        </a:defRPr>
      </a:lvl1pPr>
      <a:lvl2pPr marL="457159" algn="l" defTabSz="914316" rtl="0" eaLnBrk="1" latinLnBrk="0" hangingPunct="1">
        <a:defRPr sz="1900" kern="1200">
          <a:solidFill>
            <a:schemeClr val="tx1"/>
          </a:solidFill>
          <a:latin typeface="+mn-lt"/>
          <a:ea typeface="+mn-ea"/>
          <a:cs typeface="+mn-cs"/>
        </a:defRPr>
      </a:lvl2pPr>
      <a:lvl3pPr marL="914316" algn="l" defTabSz="914316" rtl="0" eaLnBrk="1" latinLnBrk="0" hangingPunct="1">
        <a:defRPr sz="1900" kern="1200">
          <a:solidFill>
            <a:schemeClr val="tx1"/>
          </a:solidFill>
          <a:latin typeface="+mn-lt"/>
          <a:ea typeface="+mn-ea"/>
          <a:cs typeface="+mn-cs"/>
        </a:defRPr>
      </a:lvl3pPr>
      <a:lvl4pPr marL="1371474" algn="l" defTabSz="914316" rtl="0" eaLnBrk="1" latinLnBrk="0" hangingPunct="1">
        <a:defRPr sz="1900" kern="1200">
          <a:solidFill>
            <a:schemeClr val="tx1"/>
          </a:solidFill>
          <a:latin typeface="+mn-lt"/>
          <a:ea typeface="+mn-ea"/>
          <a:cs typeface="+mn-cs"/>
        </a:defRPr>
      </a:lvl4pPr>
      <a:lvl5pPr marL="1828633" algn="l" defTabSz="914316" rtl="0" eaLnBrk="1" latinLnBrk="0" hangingPunct="1">
        <a:defRPr sz="1900" kern="1200">
          <a:solidFill>
            <a:schemeClr val="tx1"/>
          </a:solidFill>
          <a:latin typeface="+mn-lt"/>
          <a:ea typeface="+mn-ea"/>
          <a:cs typeface="+mn-cs"/>
        </a:defRPr>
      </a:lvl5pPr>
      <a:lvl6pPr marL="2285791" algn="l" defTabSz="914316" rtl="0" eaLnBrk="1" latinLnBrk="0" hangingPunct="1">
        <a:defRPr sz="1900" kern="1200">
          <a:solidFill>
            <a:schemeClr val="tx1"/>
          </a:solidFill>
          <a:latin typeface="+mn-lt"/>
          <a:ea typeface="+mn-ea"/>
          <a:cs typeface="+mn-cs"/>
        </a:defRPr>
      </a:lvl6pPr>
      <a:lvl7pPr marL="2742949" algn="l" defTabSz="914316" rtl="0" eaLnBrk="1" latinLnBrk="0" hangingPunct="1">
        <a:defRPr sz="1900" kern="1200">
          <a:solidFill>
            <a:schemeClr val="tx1"/>
          </a:solidFill>
          <a:latin typeface="+mn-lt"/>
          <a:ea typeface="+mn-ea"/>
          <a:cs typeface="+mn-cs"/>
        </a:defRPr>
      </a:lvl7pPr>
      <a:lvl8pPr marL="3200107" algn="l" defTabSz="914316" rtl="0" eaLnBrk="1" latinLnBrk="0" hangingPunct="1">
        <a:defRPr sz="1900" kern="1200">
          <a:solidFill>
            <a:schemeClr val="tx1"/>
          </a:solidFill>
          <a:latin typeface="+mn-lt"/>
          <a:ea typeface="+mn-ea"/>
          <a:cs typeface="+mn-cs"/>
        </a:defRPr>
      </a:lvl8pPr>
      <a:lvl9pPr marL="3657266" algn="l" defTabSz="914316"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1" name="Grid" hidden="1"/>
          <p:cNvGrpSpPr/>
          <p:nvPr/>
        </p:nvGrpSpPr>
        <p:grpSpPr>
          <a:xfrm>
            <a:off x="-273120" y="-498396"/>
            <a:ext cx="12684256" cy="8013621"/>
            <a:chOff x="-273050" y="-498396"/>
            <a:chExt cx="12680953" cy="8013621"/>
          </a:xfrm>
        </p:grpSpPr>
        <p:cxnSp>
          <p:nvCxnSpPr>
            <p:cNvPr id="60" name="Straight Connector 59"/>
            <p:cNvCxnSpPr/>
            <p:nvPr userDrawn="1"/>
          </p:nvCxnSpPr>
          <p:spPr>
            <a:xfrm>
              <a:off x="367459"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0"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12188825"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rot="16200000">
              <a:off x="6094416" y="-5806340"/>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rot="16200000">
              <a:off x="6094416" y="-6307141"/>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rot="16200000">
              <a:off x="6094416" y="-5475208"/>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273050" y="1027749"/>
              <a:ext cx="12680953" cy="0"/>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rot="16200000">
              <a:off x="6094416" y="-4534474"/>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H="1">
              <a:off x="-273050" y="1592101"/>
              <a:ext cx="12680953" cy="0"/>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11821366"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4094442"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4230921"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57904"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8094383"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9889635"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10026114"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6026173"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2652"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2162711"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2299190"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338420" y="90725"/>
            <a:ext cx="11518535" cy="908043"/>
          </a:xfrm>
          <a:prstGeom prst="rect">
            <a:avLst/>
          </a:prstGeom>
          <a:effectLst/>
        </p:spPr>
        <p:txBody>
          <a:bodyPr vert="horz" lIns="0" tIns="0" rIns="0" bIns="0" numCol="1"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338420" y="1599480"/>
            <a:ext cx="11518535" cy="4622864"/>
          </a:xfrm>
          <a:prstGeom prst="rect">
            <a:avLst/>
          </a:prstGeom>
        </p:spPr>
        <p:txBody>
          <a:bodyPr vert="horz" lIns="9144" tIns="0" rIns="0" bIns="0" numCol="1"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Source level</a:t>
            </a:r>
          </a:p>
        </p:txBody>
      </p:sp>
      <p:sp>
        <p:nvSpPr>
          <p:cNvPr id="25" name="Rectangle 24"/>
          <p:cNvSpPr/>
          <p:nvPr/>
        </p:nvSpPr>
        <p:spPr>
          <a:xfrm rot="10800000" flipV="1">
            <a:off x="21" y="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
        <p:nvSpPr>
          <p:cNvPr id="4"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pic>
        <p:nvPicPr>
          <p:cNvPr id="29" name="Picture 28"/>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1423739" y="6270915"/>
            <a:ext cx="433216" cy="463541"/>
          </a:xfrm>
          <a:prstGeom prst="rect">
            <a:avLst/>
          </a:prstGeom>
        </p:spPr>
      </p:pic>
    </p:spTree>
    <p:extLst>
      <p:ext uri="{BB962C8B-B14F-4D97-AF65-F5344CB8AC3E}">
        <p14:creationId xmlns:p14="http://schemas.microsoft.com/office/powerpoint/2010/main" val="29458728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Lst>
  <p:hf sldNum="0" hdr="0" dt="0"/>
  <p:txStyles>
    <p:titleStyle>
      <a:lvl1pPr marL="0" algn="ctr" defTabSz="914316" rtl="0" eaLnBrk="1" latinLnBrk="0" hangingPunct="1">
        <a:lnSpc>
          <a:spcPct val="100000"/>
        </a:lnSpc>
        <a:spcBef>
          <a:spcPct val="0"/>
        </a:spcBef>
        <a:buNone/>
        <a:defRPr lang="en-US" sz="4000" b="0" kern="1200" spc="0" baseline="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0" indent="0"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800" b="0" i="0" kern="1200" spc="0" baseline="0" dirty="0" smtClean="0">
          <a:solidFill>
            <a:schemeClr val="tx1"/>
          </a:solidFill>
          <a:latin typeface="Open Sans" charset="0"/>
          <a:ea typeface="Open Sans" charset="0"/>
          <a:cs typeface="Open Sans" charset="0"/>
        </a:defRPr>
      </a:lvl1pPr>
      <a:lvl2pPr marL="231754" indent="-231754"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800" b="0" i="0" kern="1200" spc="0" baseline="0" dirty="0" smtClean="0">
          <a:solidFill>
            <a:schemeClr val="tx1"/>
          </a:solidFill>
          <a:latin typeface="Open Sans" charset="0"/>
          <a:ea typeface="Open Sans" charset="0"/>
          <a:cs typeface="Open Sans" charset="0"/>
        </a:defRPr>
      </a:lvl2pPr>
      <a:lvl3pPr marL="520654" indent="-171434" algn="l" defTabSz="914316" rtl="0" eaLnBrk="1" latinLnBrk="0" hangingPunct="1">
        <a:lnSpc>
          <a:spcPct val="100000"/>
        </a:lnSpc>
        <a:spcBef>
          <a:spcPts val="600"/>
        </a:spcBef>
        <a:spcAft>
          <a:spcPts val="600"/>
        </a:spcAft>
        <a:buClr>
          <a:schemeClr val="bg1">
            <a:lumMod val="75000"/>
          </a:schemeClr>
        </a:buClr>
        <a:buSzPct val="100000"/>
        <a:buFont typeface="Arial" panose="020B0604020202020204" pitchFamily="34" charset="0"/>
        <a:buChar char="•"/>
        <a:defRPr lang="en-US" sz="24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20654" indent="-1588"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18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20654" indent="-171434" algn="l" defTabSz="914316" rtl="0" eaLnBrk="1" latinLnBrk="0" hangingPunct="1">
        <a:lnSpc>
          <a:spcPct val="100000"/>
        </a:lnSpc>
        <a:spcBef>
          <a:spcPts val="300"/>
        </a:spcBef>
        <a:spcAft>
          <a:spcPts val="600"/>
        </a:spcAft>
        <a:buClr>
          <a:schemeClr val="bg1">
            <a:lumMod val="50000"/>
          </a:schemeClr>
        </a:buClr>
        <a:buSzPct val="100000"/>
        <a:buFont typeface="Arial" panose="020B0604020202020204" pitchFamily="34" charset="0"/>
        <a:buChar char="​"/>
        <a:defRPr lang="en-US" sz="1200" kern="1200" spc="0" baseline="0" dirty="0">
          <a:solidFill>
            <a:srgbClr val="7C868D"/>
          </a:solidFill>
          <a:latin typeface="Open Sans" panose="020B0606030504020204" pitchFamily="34" charset="0"/>
          <a:ea typeface="Open Sans" panose="020B0606030504020204" pitchFamily="34" charset="0"/>
          <a:cs typeface="Open Sans" panose="020B0606030504020204" pitchFamily="34" charset="0"/>
        </a:defRPr>
      </a:lvl5pPr>
      <a:lvl6pPr marL="2514369"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28"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86"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46"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6" rtl="0" eaLnBrk="1" latinLnBrk="0" hangingPunct="1">
        <a:defRPr sz="1900" kern="1200">
          <a:solidFill>
            <a:schemeClr val="tx1"/>
          </a:solidFill>
          <a:latin typeface="+mn-lt"/>
          <a:ea typeface="+mn-ea"/>
          <a:cs typeface="+mn-cs"/>
        </a:defRPr>
      </a:lvl1pPr>
      <a:lvl2pPr marL="457159" algn="l" defTabSz="914316" rtl="0" eaLnBrk="1" latinLnBrk="0" hangingPunct="1">
        <a:defRPr sz="1900" kern="1200">
          <a:solidFill>
            <a:schemeClr val="tx1"/>
          </a:solidFill>
          <a:latin typeface="+mn-lt"/>
          <a:ea typeface="+mn-ea"/>
          <a:cs typeface="+mn-cs"/>
        </a:defRPr>
      </a:lvl2pPr>
      <a:lvl3pPr marL="914316" algn="l" defTabSz="914316" rtl="0" eaLnBrk="1" latinLnBrk="0" hangingPunct="1">
        <a:defRPr sz="1900" kern="1200">
          <a:solidFill>
            <a:schemeClr val="tx1"/>
          </a:solidFill>
          <a:latin typeface="+mn-lt"/>
          <a:ea typeface="+mn-ea"/>
          <a:cs typeface="+mn-cs"/>
        </a:defRPr>
      </a:lvl3pPr>
      <a:lvl4pPr marL="1371474" algn="l" defTabSz="914316" rtl="0" eaLnBrk="1" latinLnBrk="0" hangingPunct="1">
        <a:defRPr sz="1900" kern="1200">
          <a:solidFill>
            <a:schemeClr val="tx1"/>
          </a:solidFill>
          <a:latin typeface="+mn-lt"/>
          <a:ea typeface="+mn-ea"/>
          <a:cs typeface="+mn-cs"/>
        </a:defRPr>
      </a:lvl4pPr>
      <a:lvl5pPr marL="1828633" algn="l" defTabSz="914316" rtl="0" eaLnBrk="1" latinLnBrk="0" hangingPunct="1">
        <a:defRPr sz="1900" kern="1200">
          <a:solidFill>
            <a:schemeClr val="tx1"/>
          </a:solidFill>
          <a:latin typeface="+mn-lt"/>
          <a:ea typeface="+mn-ea"/>
          <a:cs typeface="+mn-cs"/>
        </a:defRPr>
      </a:lvl5pPr>
      <a:lvl6pPr marL="2285791" algn="l" defTabSz="914316" rtl="0" eaLnBrk="1" latinLnBrk="0" hangingPunct="1">
        <a:defRPr sz="1900" kern="1200">
          <a:solidFill>
            <a:schemeClr val="tx1"/>
          </a:solidFill>
          <a:latin typeface="+mn-lt"/>
          <a:ea typeface="+mn-ea"/>
          <a:cs typeface="+mn-cs"/>
        </a:defRPr>
      </a:lvl6pPr>
      <a:lvl7pPr marL="2742949" algn="l" defTabSz="914316" rtl="0" eaLnBrk="1" latinLnBrk="0" hangingPunct="1">
        <a:defRPr sz="1900" kern="1200">
          <a:solidFill>
            <a:schemeClr val="tx1"/>
          </a:solidFill>
          <a:latin typeface="+mn-lt"/>
          <a:ea typeface="+mn-ea"/>
          <a:cs typeface="+mn-cs"/>
        </a:defRPr>
      </a:lvl7pPr>
      <a:lvl8pPr marL="3200107" algn="l" defTabSz="914316" rtl="0" eaLnBrk="1" latinLnBrk="0" hangingPunct="1">
        <a:defRPr sz="1900" kern="1200">
          <a:solidFill>
            <a:schemeClr val="tx1"/>
          </a:solidFill>
          <a:latin typeface="+mn-lt"/>
          <a:ea typeface="+mn-ea"/>
          <a:cs typeface="+mn-cs"/>
        </a:defRPr>
      </a:lvl8pPr>
      <a:lvl9pPr marL="3657266" algn="l" defTabSz="914316"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1" name="Grid" hidden="1"/>
          <p:cNvGrpSpPr/>
          <p:nvPr/>
        </p:nvGrpSpPr>
        <p:grpSpPr>
          <a:xfrm>
            <a:off x="-273120" y="-498396"/>
            <a:ext cx="12684256" cy="8013621"/>
            <a:chOff x="-273050" y="-498396"/>
            <a:chExt cx="12680953" cy="8013621"/>
          </a:xfrm>
        </p:grpSpPr>
        <p:cxnSp>
          <p:nvCxnSpPr>
            <p:cNvPr id="60" name="Straight Connector 59"/>
            <p:cNvCxnSpPr/>
            <p:nvPr userDrawn="1"/>
          </p:nvCxnSpPr>
          <p:spPr>
            <a:xfrm>
              <a:off x="367459"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0"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12188825"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rot="16200000">
              <a:off x="6094416" y="-5806340"/>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rot="16200000">
              <a:off x="6094416" y="-6307141"/>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rot="16200000">
              <a:off x="6094416" y="-5475208"/>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273050" y="1027749"/>
              <a:ext cx="12680953" cy="0"/>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rot="16200000">
              <a:off x="6094416" y="-4534474"/>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H="1">
              <a:off x="-273050" y="1592101"/>
              <a:ext cx="12680953" cy="0"/>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11821366"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4094442"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4230921"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57904"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8094383"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9889635"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10026114"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6026173"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2652"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2162711"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2299190"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338420" y="90725"/>
            <a:ext cx="11518535" cy="908043"/>
          </a:xfrm>
          <a:prstGeom prst="rect">
            <a:avLst/>
          </a:prstGeom>
          <a:effectLst/>
        </p:spPr>
        <p:txBody>
          <a:bodyPr vert="horz" lIns="0" tIns="0" rIns="0" bIns="0" numCol="1"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338420" y="1599480"/>
            <a:ext cx="11518535" cy="4622864"/>
          </a:xfrm>
          <a:prstGeom prst="rect">
            <a:avLst/>
          </a:prstGeom>
        </p:spPr>
        <p:txBody>
          <a:bodyPr vert="horz" lIns="9144" tIns="0" rIns="0" bIns="0" numCol="1"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Source level</a:t>
            </a:r>
          </a:p>
        </p:txBody>
      </p:sp>
      <p:sp>
        <p:nvSpPr>
          <p:cNvPr id="25" name="Rectangle 24"/>
          <p:cNvSpPr/>
          <p:nvPr/>
        </p:nvSpPr>
        <p:spPr>
          <a:xfrm rot="10800000" flipV="1">
            <a:off x="21" y="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
        <p:nvSpPr>
          <p:cNvPr id="4"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pic>
        <p:nvPicPr>
          <p:cNvPr id="28" name="Picture 3" descr="C:\Users\dbatcheck\Box Sync\GO Design\13_Logos\Asia-Symbol.jp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1363482" y="6242117"/>
            <a:ext cx="493473" cy="49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7262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Lst>
  <p:hf sldNum="0" hdr="0" dt="0"/>
  <p:txStyles>
    <p:titleStyle>
      <a:lvl1pPr marL="0" algn="ctr" defTabSz="914316" rtl="0" eaLnBrk="1" latinLnBrk="0" hangingPunct="1">
        <a:lnSpc>
          <a:spcPct val="100000"/>
        </a:lnSpc>
        <a:spcBef>
          <a:spcPct val="0"/>
        </a:spcBef>
        <a:buNone/>
        <a:defRPr lang="en-US" sz="4000" b="0" kern="1200" spc="0" baseline="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0" indent="0"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800" b="0" i="0" kern="1200" spc="0" baseline="0" dirty="0" smtClean="0">
          <a:solidFill>
            <a:schemeClr val="tx1"/>
          </a:solidFill>
          <a:latin typeface="Open Sans" charset="0"/>
          <a:ea typeface="Open Sans" charset="0"/>
          <a:cs typeface="Open Sans" charset="0"/>
        </a:defRPr>
      </a:lvl1pPr>
      <a:lvl2pPr marL="231754" indent="-231754"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800" b="0" i="0" kern="1200" spc="0" baseline="0" dirty="0" smtClean="0">
          <a:solidFill>
            <a:schemeClr val="tx1"/>
          </a:solidFill>
          <a:latin typeface="Open Sans" charset="0"/>
          <a:ea typeface="Open Sans" charset="0"/>
          <a:cs typeface="Open Sans" charset="0"/>
        </a:defRPr>
      </a:lvl2pPr>
      <a:lvl3pPr marL="520654" indent="-171434" algn="l" defTabSz="914316" rtl="0" eaLnBrk="1" latinLnBrk="0" hangingPunct="1">
        <a:lnSpc>
          <a:spcPct val="100000"/>
        </a:lnSpc>
        <a:spcBef>
          <a:spcPts val="600"/>
        </a:spcBef>
        <a:spcAft>
          <a:spcPts val="600"/>
        </a:spcAft>
        <a:buClr>
          <a:schemeClr val="bg1">
            <a:lumMod val="75000"/>
          </a:schemeClr>
        </a:buClr>
        <a:buSzPct val="100000"/>
        <a:buFont typeface="Arial" panose="020B0604020202020204" pitchFamily="34" charset="0"/>
        <a:buChar char="•"/>
        <a:defRPr lang="en-US" sz="24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20654" indent="-1588"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18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20654" indent="-171434" algn="l" defTabSz="914316" rtl="0" eaLnBrk="1" latinLnBrk="0" hangingPunct="1">
        <a:lnSpc>
          <a:spcPct val="100000"/>
        </a:lnSpc>
        <a:spcBef>
          <a:spcPts val="300"/>
        </a:spcBef>
        <a:spcAft>
          <a:spcPts val="600"/>
        </a:spcAft>
        <a:buClr>
          <a:schemeClr val="bg1">
            <a:lumMod val="50000"/>
          </a:schemeClr>
        </a:buClr>
        <a:buSzPct val="100000"/>
        <a:buFont typeface="Arial" panose="020B0604020202020204" pitchFamily="34" charset="0"/>
        <a:buChar char="​"/>
        <a:defRPr lang="en-US" sz="1200" kern="1200" spc="0" baseline="0" dirty="0">
          <a:solidFill>
            <a:srgbClr val="7C868D"/>
          </a:solidFill>
          <a:latin typeface="Open Sans" panose="020B0606030504020204" pitchFamily="34" charset="0"/>
          <a:ea typeface="Open Sans" panose="020B0606030504020204" pitchFamily="34" charset="0"/>
          <a:cs typeface="Open Sans" panose="020B0606030504020204" pitchFamily="34" charset="0"/>
        </a:defRPr>
      </a:lvl5pPr>
      <a:lvl6pPr marL="2514369"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28"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86"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46"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6" rtl="0" eaLnBrk="1" latinLnBrk="0" hangingPunct="1">
        <a:defRPr sz="1900" kern="1200">
          <a:solidFill>
            <a:schemeClr val="tx1"/>
          </a:solidFill>
          <a:latin typeface="+mn-lt"/>
          <a:ea typeface="+mn-ea"/>
          <a:cs typeface="+mn-cs"/>
        </a:defRPr>
      </a:lvl1pPr>
      <a:lvl2pPr marL="457159" algn="l" defTabSz="914316" rtl="0" eaLnBrk="1" latinLnBrk="0" hangingPunct="1">
        <a:defRPr sz="1900" kern="1200">
          <a:solidFill>
            <a:schemeClr val="tx1"/>
          </a:solidFill>
          <a:latin typeface="+mn-lt"/>
          <a:ea typeface="+mn-ea"/>
          <a:cs typeface="+mn-cs"/>
        </a:defRPr>
      </a:lvl2pPr>
      <a:lvl3pPr marL="914316" algn="l" defTabSz="914316" rtl="0" eaLnBrk="1" latinLnBrk="0" hangingPunct="1">
        <a:defRPr sz="1900" kern="1200">
          <a:solidFill>
            <a:schemeClr val="tx1"/>
          </a:solidFill>
          <a:latin typeface="+mn-lt"/>
          <a:ea typeface="+mn-ea"/>
          <a:cs typeface="+mn-cs"/>
        </a:defRPr>
      </a:lvl3pPr>
      <a:lvl4pPr marL="1371474" algn="l" defTabSz="914316" rtl="0" eaLnBrk="1" latinLnBrk="0" hangingPunct="1">
        <a:defRPr sz="1900" kern="1200">
          <a:solidFill>
            <a:schemeClr val="tx1"/>
          </a:solidFill>
          <a:latin typeface="+mn-lt"/>
          <a:ea typeface="+mn-ea"/>
          <a:cs typeface="+mn-cs"/>
        </a:defRPr>
      </a:lvl4pPr>
      <a:lvl5pPr marL="1828633" algn="l" defTabSz="914316" rtl="0" eaLnBrk="1" latinLnBrk="0" hangingPunct="1">
        <a:defRPr sz="1900" kern="1200">
          <a:solidFill>
            <a:schemeClr val="tx1"/>
          </a:solidFill>
          <a:latin typeface="+mn-lt"/>
          <a:ea typeface="+mn-ea"/>
          <a:cs typeface="+mn-cs"/>
        </a:defRPr>
      </a:lvl5pPr>
      <a:lvl6pPr marL="2285791" algn="l" defTabSz="914316" rtl="0" eaLnBrk="1" latinLnBrk="0" hangingPunct="1">
        <a:defRPr sz="1900" kern="1200">
          <a:solidFill>
            <a:schemeClr val="tx1"/>
          </a:solidFill>
          <a:latin typeface="+mn-lt"/>
          <a:ea typeface="+mn-ea"/>
          <a:cs typeface="+mn-cs"/>
        </a:defRPr>
      </a:lvl6pPr>
      <a:lvl7pPr marL="2742949" algn="l" defTabSz="914316" rtl="0" eaLnBrk="1" latinLnBrk="0" hangingPunct="1">
        <a:defRPr sz="1900" kern="1200">
          <a:solidFill>
            <a:schemeClr val="tx1"/>
          </a:solidFill>
          <a:latin typeface="+mn-lt"/>
          <a:ea typeface="+mn-ea"/>
          <a:cs typeface="+mn-cs"/>
        </a:defRPr>
      </a:lvl7pPr>
      <a:lvl8pPr marL="3200107" algn="l" defTabSz="914316" rtl="0" eaLnBrk="1" latinLnBrk="0" hangingPunct="1">
        <a:defRPr sz="1900" kern="1200">
          <a:solidFill>
            <a:schemeClr val="tx1"/>
          </a:solidFill>
          <a:latin typeface="+mn-lt"/>
          <a:ea typeface="+mn-ea"/>
          <a:cs typeface="+mn-cs"/>
        </a:defRPr>
      </a:lvl8pPr>
      <a:lvl9pPr marL="3657266" algn="l" defTabSz="914316"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omments" Target="../comments/comment6.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br>
              <a:rPr lang="en-US" sz="3600" dirty="0"/>
            </a:br>
            <a:r>
              <a:rPr lang="en-US" sz="4000" dirty="0"/>
              <a:t>Potential Payoffs of Digital Wage Payments for Women and Employers</a:t>
            </a:r>
          </a:p>
        </p:txBody>
      </p:sp>
      <p:sp>
        <p:nvSpPr>
          <p:cNvPr id="5" name="Subtitle 4"/>
          <p:cNvSpPr>
            <a:spLocks noGrp="1"/>
          </p:cNvSpPr>
          <p:nvPr>
            <p:ph sz="quarter" idx="10"/>
          </p:nvPr>
        </p:nvSpPr>
        <p:spPr/>
        <p:txBody>
          <a:bodyPr/>
          <a:lstStyle/>
          <a:p>
            <a:r>
              <a:rPr lang="en-US" dirty="0"/>
              <a:t>Carlos </a:t>
            </a:r>
            <a:r>
              <a:rPr lang="en-US" dirty="0" err="1"/>
              <a:t>Acero</a:t>
            </a:r>
            <a:r>
              <a:rPr lang="en-US" dirty="0"/>
              <a:t>, IPA Zambia</a:t>
            </a:r>
          </a:p>
          <a:p>
            <a:r>
              <a:rPr lang="en-US" dirty="0"/>
              <a:t>May 2018</a:t>
            </a:r>
          </a:p>
        </p:txBody>
      </p:sp>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10154" y="2830166"/>
            <a:ext cx="5881846" cy="402783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46162"/>
            <a:ext cx="6310154" cy="4111838"/>
          </a:xfrm>
          <a:prstGeom prst="rect">
            <a:avLst/>
          </a:prstGeom>
        </p:spPr>
      </p:pic>
    </p:spTree>
    <p:extLst>
      <p:ext uri="{BB962C8B-B14F-4D97-AF65-F5344CB8AC3E}">
        <p14:creationId xmlns:p14="http://schemas.microsoft.com/office/powerpoint/2010/main" val="1272180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420" y="1"/>
            <a:ext cx="11518535" cy="1022888"/>
          </a:xfrm>
        </p:spPr>
        <p:txBody>
          <a:bodyPr/>
          <a:lstStyle/>
          <a:p>
            <a:r>
              <a:rPr lang="en-US" sz="3600" b="1" dirty="0"/>
              <a:t>Challenge: Women’s Financial Inclusion</a:t>
            </a:r>
          </a:p>
        </p:txBody>
      </p:sp>
      <p:sp>
        <p:nvSpPr>
          <p:cNvPr id="3" name="Footer Placeholder 2">
            <a:extLst>
              <a:ext uri="{FF2B5EF4-FFF2-40B4-BE49-F238E27FC236}">
                <a16:creationId xmlns:a16="http://schemas.microsoft.com/office/drawing/2014/main" id="{E598B125-1DFB-42F6-BEBF-9D47F29EF48A}"/>
              </a:ext>
            </a:extLst>
          </p:cNvPr>
          <p:cNvSpPr>
            <a:spLocks noGrp="1"/>
          </p:cNvSpPr>
          <p:nvPr>
            <p:ph type="ftr" sz="quarter" idx="3"/>
          </p:nvPr>
        </p:nvSpPr>
        <p:spPr/>
        <p:txBody>
          <a:bodyPr/>
          <a:lstStyle/>
          <a:p>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6213" y="1204332"/>
            <a:ext cx="11490943" cy="5494966"/>
          </a:xfrm>
        </p:spPr>
      </p:pic>
    </p:spTree>
    <p:extLst>
      <p:ext uri="{BB962C8B-B14F-4D97-AF65-F5344CB8AC3E}">
        <p14:creationId xmlns:p14="http://schemas.microsoft.com/office/powerpoint/2010/main" val="800751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38419" y="1900918"/>
            <a:ext cx="5565605" cy="3534893"/>
          </a:xfrm>
          <a:solidFill>
            <a:schemeClr val="bg1">
              <a:lumMod val="95000"/>
            </a:schemeClr>
          </a:solidFill>
        </p:spPr>
        <p:txBody>
          <a:bodyPr lIns="182880" tIns="182880" rIns="182880" bIns="182880"/>
          <a:lstStyle/>
          <a:p>
            <a:pPr marL="688954" lvl="1" indent="-457200"/>
            <a:r>
              <a:rPr lang="en-US" dirty="0"/>
              <a:t>Lower cost of delivery (time savings)</a:t>
            </a:r>
          </a:p>
          <a:p>
            <a:pPr marL="688954" lvl="1" indent="-457200"/>
            <a:r>
              <a:rPr lang="en-US" dirty="0"/>
              <a:t>May increase savings</a:t>
            </a:r>
          </a:p>
          <a:p>
            <a:pPr marL="688954" lvl="1" indent="-457200"/>
            <a:r>
              <a:rPr lang="en-US" dirty="0"/>
              <a:t>More control</a:t>
            </a:r>
          </a:p>
        </p:txBody>
      </p:sp>
      <p:sp>
        <p:nvSpPr>
          <p:cNvPr id="4" name="Title 3"/>
          <p:cNvSpPr>
            <a:spLocks noGrp="1"/>
          </p:cNvSpPr>
          <p:nvPr>
            <p:ph type="title"/>
          </p:nvPr>
        </p:nvSpPr>
        <p:spPr>
          <a:xfrm>
            <a:off x="333837" y="323659"/>
            <a:ext cx="11518535" cy="603098"/>
          </a:xfrm>
        </p:spPr>
        <p:txBody>
          <a:bodyPr/>
          <a:lstStyle/>
          <a:p>
            <a:pPr lvl="0"/>
            <a:r>
              <a:rPr lang="en-US" b="1" dirty="0"/>
              <a:t>Digital payments = win-win </a:t>
            </a:r>
            <a:endParaRPr lang="en-US" dirty="0"/>
          </a:p>
        </p:txBody>
      </p:sp>
      <p:sp>
        <p:nvSpPr>
          <p:cNvPr id="3" name="Text Placeholder 2"/>
          <p:cNvSpPr>
            <a:spLocks noGrp="1"/>
          </p:cNvSpPr>
          <p:nvPr>
            <p:ph type="body" sz="quarter" idx="16"/>
          </p:nvPr>
        </p:nvSpPr>
        <p:spPr>
          <a:xfrm>
            <a:off x="338416" y="1022887"/>
            <a:ext cx="11487856" cy="356461"/>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5" name="Footer Placeholder 4">
            <a:extLst>
              <a:ext uri="{FF2B5EF4-FFF2-40B4-BE49-F238E27FC236}">
                <a16:creationId xmlns:a16="http://schemas.microsoft.com/office/drawing/2014/main" id="{153EAD73-E33D-4EB0-A699-B594EA8366E0}"/>
              </a:ext>
            </a:extLst>
          </p:cNvPr>
          <p:cNvSpPr>
            <a:spLocks noGrp="1"/>
          </p:cNvSpPr>
          <p:nvPr>
            <p:ph type="ftr" sz="quarter" idx="3"/>
          </p:nvPr>
        </p:nvSpPr>
        <p:spPr/>
        <p:txBody>
          <a:bodyPr/>
          <a:lstStyle/>
          <a:p>
            <a:endParaRPr lang="en-US"/>
          </a:p>
        </p:txBody>
      </p:sp>
      <p:sp>
        <p:nvSpPr>
          <p:cNvPr id="6" name="Content Placeholder 5"/>
          <p:cNvSpPr>
            <a:spLocks noGrp="1"/>
          </p:cNvSpPr>
          <p:nvPr>
            <p:ph sz="half" idx="2"/>
          </p:nvPr>
        </p:nvSpPr>
        <p:spPr>
          <a:xfrm>
            <a:off x="6155239" y="1900918"/>
            <a:ext cx="5577720" cy="3534893"/>
          </a:xfrm>
          <a:solidFill>
            <a:schemeClr val="bg1">
              <a:lumMod val="95000"/>
            </a:schemeClr>
          </a:solidFill>
        </p:spPr>
        <p:txBody>
          <a:bodyPr lIns="182880" tIns="182880" rIns="182880" bIns="182880"/>
          <a:lstStyle/>
          <a:p>
            <a:pPr marL="688954" lvl="1" indent="-457200"/>
            <a:r>
              <a:rPr lang="en-US" dirty="0"/>
              <a:t>Lower cost of delivery </a:t>
            </a:r>
          </a:p>
          <a:p>
            <a:pPr marL="688954" lvl="1" indent="-457200"/>
            <a:r>
              <a:rPr lang="en-US" dirty="0"/>
              <a:t>Lower risk</a:t>
            </a:r>
          </a:p>
        </p:txBody>
      </p:sp>
      <p:sp>
        <p:nvSpPr>
          <p:cNvPr id="8" name="TextBox 7"/>
          <p:cNvSpPr txBox="1"/>
          <p:nvPr/>
        </p:nvSpPr>
        <p:spPr>
          <a:xfrm>
            <a:off x="333837" y="1379348"/>
            <a:ext cx="5570187" cy="946413"/>
          </a:xfrm>
          <a:prstGeom prst="rect">
            <a:avLst/>
          </a:prstGeom>
          <a:noFill/>
        </p:spPr>
        <p:txBody>
          <a:bodyPr wrap="square" numCol="1" rtlCol="0">
            <a:spAutoFit/>
          </a:bodyPr>
          <a:lstStyle/>
          <a:p>
            <a:pPr algn="ctr">
              <a:spcBef>
                <a:spcPts val="300"/>
              </a:spcBef>
              <a:spcAft>
                <a:spcPts val="600"/>
              </a:spcAft>
            </a:pPr>
            <a:r>
              <a:rPr lang="en-US" sz="2800" b="1" dirty="0">
                <a:latin typeface="Open Sans" charset="0"/>
                <a:ea typeface="Open Sans" charset="0"/>
                <a:cs typeface="Open Sans" charset="0"/>
              </a:rPr>
              <a:t>   For employees</a:t>
            </a:r>
          </a:p>
          <a:p>
            <a:pPr>
              <a:spcBef>
                <a:spcPts val="300"/>
              </a:spcBef>
              <a:spcAft>
                <a:spcPts val="600"/>
              </a:spcAft>
            </a:pPr>
            <a:endParaRPr lang="en-US" sz="2000" dirty="0">
              <a:solidFill>
                <a:schemeClr val="accent2"/>
              </a:solidFill>
              <a:latin typeface="Salesforce Sans"/>
              <a:cs typeface="Salesforce Sans"/>
            </a:endParaRPr>
          </a:p>
        </p:txBody>
      </p:sp>
      <p:sp>
        <p:nvSpPr>
          <p:cNvPr id="9" name="TextBox 8"/>
          <p:cNvSpPr txBox="1"/>
          <p:nvPr/>
        </p:nvSpPr>
        <p:spPr>
          <a:xfrm>
            <a:off x="6082344" y="1379348"/>
            <a:ext cx="5577720" cy="523220"/>
          </a:xfrm>
          <a:prstGeom prst="rect">
            <a:avLst/>
          </a:prstGeom>
          <a:noFill/>
        </p:spPr>
        <p:txBody>
          <a:bodyPr wrap="square" numCol="1" rtlCol="0">
            <a:spAutoFit/>
          </a:bodyPr>
          <a:lstStyle/>
          <a:p>
            <a:pPr algn="ctr">
              <a:spcBef>
                <a:spcPts val="300"/>
              </a:spcBef>
              <a:spcAft>
                <a:spcPts val="600"/>
              </a:spcAft>
            </a:pPr>
            <a:r>
              <a:rPr lang="en-US" sz="2800" b="1" dirty="0">
                <a:latin typeface="Open Sans" charset="0"/>
                <a:ea typeface="Open Sans" charset="0"/>
                <a:cs typeface="Open Sans" charset="0"/>
              </a:rPr>
              <a:t>  For employers</a:t>
            </a:r>
          </a:p>
        </p:txBody>
      </p:sp>
    </p:spTree>
    <p:extLst>
      <p:ext uri="{BB962C8B-B14F-4D97-AF65-F5344CB8AC3E}">
        <p14:creationId xmlns:p14="http://schemas.microsoft.com/office/powerpoint/2010/main" val="160564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7892" y="1976803"/>
            <a:ext cx="5706511" cy="3366274"/>
          </a:xfrm>
        </p:spPr>
        <p:txBody>
          <a:bodyPr/>
          <a:lstStyle/>
          <a:p>
            <a:pPr marL="349220" lvl="2" indent="0">
              <a:buNone/>
            </a:pPr>
            <a:r>
              <a:rPr lang="en-US" sz="2800" dirty="0"/>
              <a:t>Receiving payments via </a:t>
            </a:r>
            <a:r>
              <a:rPr lang="en-US" sz="2800" b="1" dirty="0"/>
              <a:t>mobile money or a bank card saves time.</a:t>
            </a:r>
            <a:endParaRPr lang="en-US" sz="2800" dirty="0"/>
          </a:p>
        </p:txBody>
      </p:sp>
      <p:sp>
        <p:nvSpPr>
          <p:cNvPr id="7" name="Content Placeholder 6"/>
          <p:cNvSpPr>
            <a:spLocks noGrp="1"/>
          </p:cNvSpPr>
          <p:nvPr>
            <p:ph sz="half" idx="2"/>
          </p:nvPr>
        </p:nvSpPr>
        <p:spPr>
          <a:xfrm>
            <a:off x="6092325" y="1976802"/>
            <a:ext cx="5653419" cy="3366275"/>
          </a:xfrm>
        </p:spPr>
        <p:txBody>
          <a:bodyPr/>
          <a:lstStyle/>
          <a:p>
            <a:pPr marL="349220" lvl="2" indent="0">
              <a:buNone/>
            </a:pPr>
            <a:r>
              <a:rPr lang="en-US" sz="2800" dirty="0"/>
              <a:t>Employers reduce </a:t>
            </a:r>
            <a:r>
              <a:rPr lang="en-US" sz="2800" b="1" dirty="0"/>
              <a:t>cost of delivering salaries</a:t>
            </a:r>
            <a:r>
              <a:rPr lang="en-US" sz="2800" dirty="0"/>
              <a:t>, staff time spent </a:t>
            </a:r>
            <a:r>
              <a:rPr lang="en-US" sz="2800" b="1" dirty="0"/>
              <a:t>preparing salaries</a:t>
            </a:r>
            <a:r>
              <a:rPr lang="en-US" sz="2800" dirty="0"/>
              <a:t>, and </a:t>
            </a:r>
            <a:r>
              <a:rPr lang="en-US" sz="2800" b="1" dirty="0"/>
              <a:t>risk of transporting cash</a:t>
            </a:r>
            <a:r>
              <a:rPr lang="en-US" sz="2800" dirty="0"/>
              <a:t>.</a:t>
            </a:r>
          </a:p>
          <a:p>
            <a:pPr lvl="2"/>
            <a:endParaRPr lang="en-US" sz="2800" b="1" dirty="0"/>
          </a:p>
        </p:txBody>
      </p:sp>
      <p:sp>
        <p:nvSpPr>
          <p:cNvPr id="4" name="Title 3"/>
          <p:cNvSpPr>
            <a:spLocks noGrp="1"/>
          </p:cNvSpPr>
          <p:nvPr>
            <p:ph type="title"/>
          </p:nvPr>
        </p:nvSpPr>
        <p:spPr/>
        <p:txBody>
          <a:bodyPr/>
          <a:lstStyle/>
          <a:p>
            <a:r>
              <a:rPr lang="en-US" b="1" dirty="0"/>
              <a:t>Lower Cost of Delivery</a:t>
            </a:r>
          </a:p>
        </p:txBody>
      </p:sp>
      <p:sp>
        <p:nvSpPr>
          <p:cNvPr id="3" name="Footer Placeholder 2">
            <a:extLst>
              <a:ext uri="{FF2B5EF4-FFF2-40B4-BE49-F238E27FC236}">
                <a16:creationId xmlns:a16="http://schemas.microsoft.com/office/drawing/2014/main" id="{1E479E3B-20F8-47B4-955B-ACA783C0D981}"/>
              </a:ext>
            </a:extLst>
          </p:cNvPr>
          <p:cNvSpPr>
            <a:spLocks noGrp="1"/>
          </p:cNvSpPr>
          <p:nvPr>
            <p:ph type="ftr" sz="quarter" idx="17"/>
          </p:nvPr>
        </p:nvSpPr>
        <p:spPr/>
        <p:txBody>
          <a:bodyPr/>
          <a:lstStyle/>
          <a:p>
            <a:endParaRPr lang="en-US" dirty="0"/>
          </a:p>
        </p:txBody>
      </p:sp>
      <p:sp>
        <p:nvSpPr>
          <p:cNvPr id="5" name="TextBox 4"/>
          <p:cNvSpPr txBox="1"/>
          <p:nvPr/>
        </p:nvSpPr>
        <p:spPr>
          <a:xfrm>
            <a:off x="3471641" y="998768"/>
            <a:ext cx="4464104" cy="461665"/>
          </a:xfrm>
          <a:prstGeom prst="rect">
            <a:avLst/>
          </a:prstGeom>
          <a:noFill/>
        </p:spPr>
        <p:txBody>
          <a:bodyPr wrap="square" numCol="1" rtlCol="0">
            <a:spAutoFit/>
          </a:bodyPr>
          <a:lstStyle/>
          <a:p>
            <a:pPr>
              <a:spcBef>
                <a:spcPts val="300"/>
              </a:spcBef>
              <a:spcAft>
                <a:spcPts val="600"/>
              </a:spcAft>
            </a:pPr>
            <a:r>
              <a:rPr lang="en-US" sz="2000" b="1" dirty="0">
                <a:solidFill>
                  <a:schemeClr val="accent2"/>
                </a:solidFill>
                <a:latin typeface="Salesforce Sans"/>
                <a:cs typeface="Salesforce Sans"/>
              </a:rPr>
              <a:t>          </a:t>
            </a:r>
            <a:r>
              <a:rPr lang="en-US" sz="2400" dirty="0">
                <a:solidFill>
                  <a:schemeClr val="accent2"/>
                </a:solidFill>
                <a:latin typeface="Open Sans" charset="0"/>
                <a:ea typeface="Open Sans" charset="0"/>
                <a:cs typeface="Open Sans" charset="0"/>
              </a:rPr>
              <a:t>Digital Wage Payments</a:t>
            </a:r>
          </a:p>
        </p:txBody>
      </p:sp>
      <p:sp>
        <p:nvSpPr>
          <p:cNvPr id="6" name="TextBox 5"/>
          <p:cNvSpPr txBox="1"/>
          <p:nvPr/>
        </p:nvSpPr>
        <p:spPr>
          <a:xfrm>
            <a:off x="129970" y="1460433"/>
            <a:ext cx="5711094" cy="523220"/>
          </a:xfrm>
          <a:prstGeom prst="rect">
            <a:avLst/>
          </a:prstGeom>
          <a:noFill/>
        </p:spPr>
        <p:txBody>
          <a:bodyPr wrap="square" numCol="1" rtlCol="0">
            <a:spAutoFit/>
          </a:bodyPr>
          <a:lstStyle/>
          <a:p>
            <a:pPr algn="ctr">
              <a:spcBef>
                <a:spcPts val="300"/>
              </a:spcBef>
              <a:spcAft>
                <a:spcPts val="600"/>
              </a:spcAft>
            </a:pPr>
            <a:r>
              <a:rPr lang="en-US" sz="2800" b="1" dirty="0">
                <a:latin typeface="Open Sans" charset="0"/>
                <a:ea typeface="Open Sans" charset="0"/>
                <a:cs typeface="Open Sans" charset="0"/>
              </a:rPr>
              <a:t>For employees</a:t>
            </a:r>
          </a:p>
        </p:txBody>
      </p:sp>
      <p:sp>
        <p:nvSpPr>
          <p:cNvPr id="8" name="TextBox 7"/>
          <p:cNvSpPr txBox="1"/>
          <p:nvPr/>
        </p:nvSpPr>
        <p:spPr>
          <a:xfrm>
            <a:off x="6092325" y="1460433"/>
            <a:ext cx="5653419" cy="523220"/>
          </a:xfrm>
          <a:prstGeom prst="rect">
            <a:avLst/>
          </a:prstGeom>
          <a:noFill/>
        </p:spPr>
        <p:txBody>
          <a:bodyPr wrap="square" numCol="1" rtlCol="0">
            <a:spAutoFit/>
          </a:bodyPr>
          <a:lstStyle/>
          <a:p>
            <a:pPr algn="ctr">
              <a:spcBef>
                <a:spcPts val="300"/>
              </a:spcBef>
              <a:spcAft>
                <a:spcPts val="600"/>
              </a:spcAft>
            </a:pPr>
            <a:r>
              <a:rPr lang="en-US" sz="2800" b="1" dirty="0">
                <a:latin typeface="Open Sans" charset="0"/>
                <a:ea typeface="Open Sans" charset="0"/>
                <a:cs typeface="Open Sans" charset="0"/>
              </a:rPr>
              <a:t>For employers</a:t>
            </a:r>
          </a:p>
        </p:txBody>
      </p:sp>
    </p:spTree>
    <p:extLst>
      <p:ext uri="{BB962C8B-B14F-4D97-AF65-F5344CB8AC3E}">
        <p14:creationId xmlns:p14="http://schemas.microsoft.com/office/powerpoint/2010/main" val="1095728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33837" y="1499387"/>
            <a:ext cx="11518535" cy="3764591"/>
          </a:xfrm>
        </p:spPr>
        <p:txBody>
          <a:bodyPr/>
          <a:lstStyle/>
          <a:p>
            <a:pPr lvl="2"/>
            <a:r>
              <a:rPr lang="en-US" sz="2800" dirty="0"/>
              <a:t>A study in Niger found that female cash transfer recipients </a:t>
            </a:r>
            <a:r>
              <a:rPr lang="en-US" sz="2800" b="1" dirty="0"/>
              <a:t>time-savings were alone enough to offset the costs.</a:t>
            </a:r>
          </a:p>
          <a:p>
            <a:pPr marL="349220" lvl="2" indent="0">
              <a:buNone/>
            </a:pPr>
            <a:endParaRPr lang="en-US" sz="2800" dirty="0"/>
          </a:p>
          <a:p>
            <a:pPr lvl="2"/>
            <a:r>
              <a:rPr lang="en-US" sz="2800" dirty="0"/>
              <a:t>Household diet diversity was 9-16 percent higher and children ate 1/3 more of a meal per day, which was attributed to time savings. </a:t>
            </a:r>
          </a:p>
          <a:p>
            <a:pPr lvl="2"/>
            <a:endParaRPr lang="en-US" sz="2800" b="1" dirty="0"/>
          </a:p>
          <a:p>
            <a:pPr lvl="2"/>
            <a:endParaRPr lang="en-US" sz="2800" b="1" dirty="0"/>
          </a:p>
          <a:p>
            <a:pPr marL="60320" lvl="1" indent="0">
              <a:buNone/>
            </a:pPr>
            <a:endParaRPr lang="en-US" b="1" dirty="0"/>
          </a:p>
        </p:txBody>
      </p:sp>
      <p:sp>
        <p:nvSpPr>
          <p:cNvPr id="4" name="Title 3"/>
          <p:cNvSpPr>
            <a:spLocks noGrp="1"/>
          </p:cNvSpPr>
          <p:nvPr>
            <p:ph type="title"/>
          </p:nvPr>
        </p:nvSpPr>
        <p:spPr/>
        <p:txBody>
          <a:bodyPr/>
          <a:lstStyle/>
          <a:p>
            <a:r>
              <a:rPr lang="en-US" b="1" dirty="0"/>
              <a:t>Time-Savings</a:t>
            </a:r>
          </a:p>
        </p:txBody>
      </p:sp>
      <p:sp>
        <p:nvSpPr>
          <p:cNvPr id="3" name="Footer Placeholder 2">
            <a:extLst>
              <a:ext uri="{FF2B5EF4-FFF2-40B4-BE49-F238E27FC236}">
                <a16:creationId xmlns:a16="http://schemas.microsoft.com/office/drawing/2014/main" id="{1E479E3B-20F8-47B4-955B-ACA783C0D981}"/>
              </a:ext>
            </a:extLst>
          </p:cNvPr>
          <p:cNvSpPr>
            <a:spLocks noGrp="1"/>
          </p:cNvSpPr>
          <p:nvPr>
            <p:ph type="ftr" sz="quarter" idx="17"/>
          </p:nvPr>
        </p:nvSpPr>
        <p:spPr>
          <a:xfrm>
            <a:off x="333837" y="5531566"/>
            <a:ext cx="10739713" cy="1257503"/>
          </a:xfrm>
        </p:spPr>
        <p:txBody>
          <a:bodyPr/>
          <a:lstStyle/>
          <a:p>
            <a:pPr marL="0" lvl="1"/>
            <a:r>
              <a:rPr lang="en-US" sz="1400" b="1" dirty="0">
                <a:latin typeface="Open Sans" panose="020B0606030504020204" pitchFamily="34" charset="0"/>
                <a:ea typeface="Open Sans" panose="020B0606030504020204" pitchFamily="34" charset="0"/>
                <a:cs typeface="Open Sans" panose="020B0606030504020204" pitchFamily="34" charset="0"/>
              </a:rPr>
              <a:t>Source: </a:t>
            </a:r>
            <a:r>
              <a:rPr lang="en-US" sz="1400" dirty="0">
                <a:latin typeface="Open Sans" panose="020B0606030504020204" pitchFamily="34" charset="0"/>
                <a:ea typeface="Open Sans" panose="020B0606030504020204" pitchFamily="34" charset="0"/>
                <a:cs typeface="Open Sans" panose="020B0606030504020204" pitchFamily="34" charset="0"/>
              </a:rPr>
              <a:t>Aker, Jenny C., </a:t>
            </a:r>
            <a:r>
              <a:rPr lang="en-US" sz="1400" dirty="0" err="1">
                <a:latin typeface="Open Sans" panose="020B0606030504020204" pitchFamily="34" charset="0"/>
                <a:ea typeface="Open Sans" panose="020B0606030504020204" pitchFamily="34" charset="0"/>
                <a:cs typeface="Open Sans" panose="020B0606030504020204" pitchFamily="34" charset="0"/>
              </a:rPr>
              <a:t>Rachid</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Boumnijel</a:t>
            </a:r>
            <a:r>
              <a:rPr lang="en-US" sz="1400" dirty="0">
                <a:latin typeface="Open Sans" panose="020B0606030504020204" pitchFamily="34" charset="0"/>
                <a:ea typeface="Open Sans" panose="020B0606030504020204" pitchFamily="34" charset="0"/>
                <a:cs typeface="Open Sans" panose="020B0606030504020204" pitchFamily="34" charset="0"/>
              </a:rPr>
              <a:t>, Amanda McClelland, and Niall Tierney. "Payment mechanisms and antipoverty programs: Evidence from a mobile money cash transfer experiment in Niger." </a:t>
            </a:r>
            <a:r>
              <a:rPr lang="en-US" sz="1400" i="1" dirty="0">
                <a:latin typeface="Open Sans" panose="020B0606030504020204" pitchFamily="34" charset="0"/>
                <a:ea typeface="Open Sans" panose="020B0606030504020204" pitchFamily="34" charset="0"/>
                <a:cs typeface="Open Sans" panose="020B0606030504020204" pitchFamily="34" charset="0"/>
              </a:rPr>
              <a:t>Economic Development and Cultural Change</a:t>
            </a:r>
            <a:r>
              <a:rPr lang="en-US" sz="1400" dirty="0">
                <a:latin typeface="Open Sans" panose="020B0606030504020204" pitchFamily="34" charset="0"/>
                <a:ea typeface="Open Sans" panose="020B0606030504020204" pitchFamily="34" charset="0"/>
                <a:cs typeface="Open Sans" panose="020B0606030504020204" pitchFamily="34" charset="0"/>
              </a:rPr>
              <a:t> 65, no. 1 (2016): 1-37.</a:t>
            </a:r>
            <a:endParaRPr lang="en-US" sz="1400" b="1" dirty="0">
              <a:latin typeface="Open Sans" panose="020B0606030504020204" pitchFamily="34" charset="0"/>
              <a:ea typeface="Open Sans" panose="020B0606030504020204" pitchFamily="34" charset="0"/>
              <a:cs typeface="Open Sans" panose="020B0606030504020204" pitchFamily="34" charset="0"/>
            </a:endParaRPr>
          </a:p>
          <a:p>
            <a:endParaRPr lang="en-US" sz="1400" dirty="0"/>
          </a:p>
        </p:txBody>
      </p:sp>
      <p:sp>
        <p:nvSpPr>
          <p:cNvPr id="5" name="TextBox 4"/>
          <p:cNvSpPr txBox="1"/>
          <p:nvPr/>
        </p:nvSpPr>
        <p:spPr>
          <a:xfrm>
            <a:off x="3758094" y="998768"/>
            <a:ext cx="4464104" cy="461665"/>
          </a:xfrm>
          <a:prstGeom prst="rect">
            <a:avLst/>
          </a:prstGeom>
          <a:noFill/>
        </p:spPr>
        <p:txBody>
          <a:bodyPr wrap="square" numCol="1" rtlCol="0">
            <a:spAutoFit/>
          </a:bodyPr>
          <a:lstStyle/>
          <a:p>
            <a:pPr>
              <a:spcBef>
                <a:spcPts val="300"/>
              </a:spcBef>
              <a:spcAft>
                <a:spcPts val="600"/>
              </a:spcAft>
            </a:pPr>
            <a:r>
              <a:rPr lang="en-US" sz="2000" b="1" dirty="0">
                <a:solidFill>
                  <a:schemeClr val="accent2"/>
                </a:solidFill>
                <a:latin typeface="Salesforce Sans"/>
                <a:cs typeface="Salesforce Sans"/>
              </a:rPr>
              <a:t>          </a:t>
            </a:r>
            <a:r>
              <a:rPr lang="en-US" sz="2400" dirty="0">
                <a:solidFill>
                  <a:schemeClr val="accent2"/>
                </a:solidFill>
                <a:latin typeface="Open Sans" charset="0"/>
                <a:ea typeface="Open Sans" charset="0"/>
                <a:cs typeface="Open Sans" charset="0"/>
              </a:rPr>
              <a:t>Digital Wage Payments</a:t>
            </a:r>
          </a:p>
        </p:txBody>
      </p:sp>
    </p:spTree>
    <p:extLst>
      <p:ext uri="{BB962C8B-B14F-4D97-AF65-F5344CB8AC3E}">
        <p14:creationId xmlns:p14="http://schemas.microsoft.com/office/powerpoint/2010/main" val="1988441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33837" y="1543432"/>
            <a:ext cx="11303453" cy="3868827"/>
          </a:xfrm>
        </p:spPr>
        <p:txBody>
          <a:bodyPr/>
          <a:lstStyle/>
          <a:p>
            <a:pPr lvl="2"/>
            <a:r>
              <a:rPr lang="en-US" sz="2800" dirty="0"/>
              <a:t>A study from Afghanistan found that </a:t>
            </a:r>
            <a:r>
              <a:rPr lang="en-US" sz="2800" b="1" dirty="0"/>
              <a:t>costs of transitioning to digital payments were recovered by the employer within six months. </a:t>
            </a:r>
          </a:p>
          <a:p>
            <a:pPr lvl="2"/>
            <a:endParaRPr lang="en-US" sz="2800" b="1" dirty="0"/>
          </a:p>
          <a:p>
            <a:pPr lvl="2"/>
            <a:r>
              <a:rPr lang="en-US" sz="2800" dirty="0"/>
              <a:t>The shift to the mobile platform </a:t>
            </a:r>
            <a:r>
              <a:rPr lang="en-US" sz="2800" b="1" dirty="0"/>
              <a:t>increased efficiency and transparency.</a:t>
            </a:r>
          </a:p>
        </p:txBody>
      </p:sp>
      <p:sp>
        <p:nvSpPr>
          <p:cNvPr id="4" name="Title 3"/>
          <p:cNvSpPr>
            <a:spLocks noGrp="1"/>
          </p:cNvSpPr>
          <p:nvPr>
            <p:ph type="title"/>
          </p:nvPr>
        </p:nvSpPr>
        <p:spPr/>
        <p:txBody>
          <a:bodyPr/>
          <a:lstStyle/>
          <a:p>
            <a:r>
              <a:rPr lang="en-US" b="1" dirty="0"/>
              <a:t>Lower Cost of Delivery</a:t>
            </a:r>
          </a:p>
        </p:txBody>
      </p:sp>
      <p:sp>
        <p:nvSpPr>
          <p:cNvPr id="3" name="Footer Placeholder 2">
            <a:extLst>
              <a:ext uri="{FF2B5EF4-FFF2-40B4-BE49-F238E27FC236}">
                <a16:creationId xmlns:a16="http://schemas.microsoft.com/office/drawing/2014/main" id="{1E479E3B-20F8-47B4-955B-ACA783C0D981}"/>
              </a:ext>
            </a:extLst>
          </p:cNvPr>
          <p:cNvSpPr>
            <a:spLocks noGrp="1"/>
          </p:cNvSpPr>
          <p:nvPr>
            <p:ph type="ftr" sz="quarter" idx="17"/>
          </p:nvPr>
        </p:nvSpPr>
        <p:spPr>
          <a:xfrm>
            <a:off x="333837" y="5575611"/>
            <a:ext cx="10739713" cy="1123688"/>
          </a:xfrm>
        </p:spPr>
        <p:txBody>
          <a:bodyPr/>
          <a:lstStyle/>
          <a:p>
            <a:r>
              <a:rPr lang="en-US" sz="1400" b="1" dirty="0">
                <a:solidFill>
                  <a:schemeClr val="tx1"/>
                </a:solidFill>
              </a:rPr>
              <a:t>Source</a:t>
            </a:r>
            <a:r>
              <a:rPr lang="en-US" sz="1400" dirty="0">
                <a:solidFill>
                  <a:schemeClr val="tx1"/>
                </a:solidFill>
              </a:rPr>
              <a:t>: </a:t>
            </a:r>
            <a:r>
              <a:rPr lang="en-US" sz="1400" dirty="0" err="1">
                <a:solidFill>
                  <a:schemeClr val="tx1"/>
                </a:solidFill>
              </a:rPr>
              <a:t>Blumenstock</a:t>
            </a:r>
            <a:r>
              <a:rPr lang="en-US" sz="1400" dirty="0">
                <a:solidFill>
                  <a:schemeClr val="tx1"/>
                </a:solidFill>
              </a:rPr>
              <a:t>, Joshua E., Michael Callen, Tarek Ghani, and Lucas </a:t>
            </a:r>
            <a:r>
              <a:rPr lang="en-US" sz="1400" dirty="0" err="1">
                <a:solidFill>
                  <a:schemeClr val="tx1"/>
                </a:solidFill>
              </a:rPr>
              <a:t>Koepke</a:t>
            </a:r>
            <a:r>
              <a:rPr lang="en-US" sz="1400" dirty="0">
                <a:solidFill>
                  <a:schemeClr val="tx1"/>
                </a:solidFill>
              </a:rPr>
              <a:t>. "Promises and pitfalls of mobile money in Afghanistan: evidence from a randomized control trial." In </a:t>
            </a:r>
            <a:r>
              <a:rPr lang="en-US" sz="1400" i="1" dirty="0">
                <a:solidFill>
                  <a:schemeClr val="tx1"/>
                </a:solidFill>
              </a:rPr>
              <a:t>Proceedings of the Seventh International Conference on Information and Communication Technologies and Development</a:t>
            </a:r>
            <a:r>
              <a:rPr lang="en-US" sz="1400" dirty="0">
                <a:solidFill>
                  <a:schemeClr val="tx1"/>
                </a:solidFill>
              </a:rPr>
              <a:t>, p. 15. ACM, 2015</a:t>
            </a:r>
            <a:r>
              <a:rPr lang="en-US" sz="1400" dirty="0"/>
              <a:t>.</a:t>
            </a:r>
          </a:p>
        </p:txBody>
      </p:sp>
      <p:sp>
        <p:nvSpPr>
          <p:cNvPr id="5" name="TextBox 4"/>
          <p:cNvSpPr txBox="1"/>
          <p:nvPr/>
        </p:nvSpPr>
        <p:spPr>
          <a:xfrm>
            <a:off x="3471641" y="998768"/>
            <a:ext cx="4464104" cy="461665"/>
          </a:xfrm>
          <a:prstGeom prst="rect">
            <a:avLst/>
          </a:prstGeom>
          <a:noFill/>
        </p:spPr>
        <p:txBody>
          <a:bodyPr wrap="square" numCol="1" rtlCol="0">
            <a:spAutoFit/>
          </a:bodyPr>
          <a:lstStyle/>
          <a:p>
            <a:pPr>
              <a:spcBef>
                <a:spcPts val="300"/>
              </a:spcBef>
              <a:spcAft>
                <a:spcPts val="600"/>
              </a:spcAft>
            </a:pPr>
            <a:r>
              <a:rPr lang="en-US" sz="2000" b="1" dirty="0">
                <a:solidFill>
                  <a:schemeClr val="accent2"/>
                </a:solidFill>
                <a:latin typeface="Salesforce Sans"/>
                <a:cs typeface="Salesforce Sans"/>
              </a:rPr>
              <a:t>          </a:t>
            </a:r>
            <a:r>
              <a:rPr lang="en-US" sz="2400" dirty="0">
                <a:solidFill>
                  <a:schemeClr val="accent2"/>
                </a:solidFill>
                <a:latin typeface="Open Sans" charset="0"/>
                <a:ea typeface="Open Sans" charset="0"/>
                <a:cs typeface="Open Sans" charset="0"/>
              </a:rPr>
              <a:t>Digital Wage Payments</a:t>
            </a:r>
          </a:p>
        </p:txBody>
      </p:sp>
    </p:spTree>
    <p:extLst>
      <p:ext uri="{BB962C8B-B14F-4D97-AF65-F5344CB8AC3E}">
        <p14:creationId xmlns:p14="http://schemas.microsoft.com/office/powerpoint/2010/main" val="1576793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lIns="182880" tIns="182880" rIns="182880" bIns="182880"/>
          <a:lstStyle/>
          <a:p>
            <a:pPr marL="457200" indent="-457200">
              <a:buFont typeface="Arial" panose="020B0604020202020204" pitchFamily="34" charset="0"/>
              <a:buChar char="•"/>
            </a:pPr>
            <a:r>
              <a:rPr lang="en-US" dirty="0"/>
              <a:t>Evidence also suggests digital wage payments can </a:t>
            </a:r>
            <a:r>
              <a:rPr lang="en-US" b="1" dirty="0"/>
              <a:t>increase savings</a:t>
            </a:r>
          </a:p>
          <a:p>
            <a:pPr marL="349220" lvl="2" indent="0">
              <a:buNone/>
            </a:pPr>
            <a:endParaRPr lang="en-US" sz="2400" dirty="0"/>
          </a:p>
          <a:p>
            <a:pPr marL="517520" lvl="1" indent="-457200"/>
            <a:r>
              <a:rPr lang="en-US" dirty="0"/>
              <a:t>But evidence is limited</a:t>
            </a:r>
            <a:r>
              <a:rPr lang="en-US" b="1" dirty="0"/>
              <a:t>, more research is especially needed in sub-Saharan Africa</a:t>
            </a:r>
          </a:p>
          <a:p>
            <a:pPr marL="349220" lvl="3" indent="0">
              <a:buNone/>
            </a:pPr>
            <a:endParaRPr lang="en-US" sz="2400" b="1" dirty="0"/>
          </a:p>
        </p:txBody>
      </p:sp>
      <p:sp>
        <p:nvSpPr>
          <p:cNvPr id="3" name="Text Placeholder 2"/>
          <p:cNvSpPr>
            <a:spLocks noGrp="1"/>
          </p:cNvSpPr>
          <p:nvPr>
            <p:ph type="body" sz="quarter" idx="16"/>
          </p:nvPr>
        </p:nvSpPr>
        <p:spPr/>
        <p:txBody>
          <a:bodyPr/>
          <a:lstStyle/>
          <a:p>
            <a:r>
              <a:rPr lang="en-US" dirty="0"/>
              <a:t>Digital Wage Payments</a:t>
            </a:r>
          </a:p>
        </p:txBody>
      </p:sp>
      <p:sp>
        <p:nvSpPr>
          <p:cNvPr id="4" name="Title 3"/>
          <p:cNvSpPr>
            <a:spLocks noGrp="1"/>
          </p:cNvSpPr>
          <p:nvPr>
            <p:ph type="title"/>
          </p:nvPr>
        </p:nvSpPr>
        <p:spPr/>
        <p:txBody>
          <a:bodyPr/>
          <a:lstStyle/>
          <a:p>
            <a:r>
              <a:rPr lang="en-US" b="1" dirty="0"/>
              <a:t>Savings</a:t>
            </a:r>
          </a:p>
        </p:txBody>
      </p:sp>
      <p:sp>
        <p:nvSpPr>
          <p:cNvPr id="5" name="Footer Placeholder 4">
            <a:extLst>
              <a:ext uri="{FF2B5EF4-FFF2-40B4-BE49-F238E27FC236}">
                <a16:creationId xmlns:a16="http://schemas.microsoft.com/office/drawing/2014/main" id="{64970DF0-5C28-451F-A043-25E71A12D8C9}"/>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932864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420" y="1532238"/>
            <a:ext cx="11518535" cy="3805881"/>
          </a:xfrm>
          <a:solidFill>
            <a:schemeClr val="bg1">
              <a:lumMod val="95000"/>
            </a:schemeClr>
          </a:solidFill>
        </p:spPr>
        <p:txBody>
          <a:bodyPr lIns="182880" tIns="182880" rIns="182880" bIns="182880"/>
          <a:lstStyle/>
          <a:p>
            <a:pPr lvl="2">
              <a:spcBef>
                <a:spcPts val="1200"/>
              </a:spcBef>
            </a:pPr>
            <a:r>
              <a:rPr lang="en-US" sz="2800" dirty="0"/>
              <a:t>In Bangladesh, preliminary findings showed </a:t>
            </a:r>
            <a:r>
              <a:rPr lang="en-US" sz="2800" b="1" dirty="0"/>
              <a:t>increased savings among garment workers, mostly women</a:t>
            </a:r>
            <a:r>
              <a:rPr lang="en-US" sz="2800" dirty="0"/>
              <a:t>, who received their wages digitally.</a:t>
            </a:r>
          </a:p>
          <a:p>
            <a:pPr lvl="2"/>
            <a:endParaRPr lang="en-US" sz="2800" dirty="0"/>
          </a:p>
          <a:p>
            <a:pPr lvl="2"/>
            <a:r>
              <a:rPr lang="en-US" sz="2800" dirty="0"/>
              <a:t>Electronic wage payments also </a:t>
            </a:r>
            <a:r>
              <a:rPr lang="en-US" sz="2800" b="1" dirty="0"/>
              <a:t>helped workers better respond to shocks.</a:t>
            </a:r>
          </a:p>
          <a:p>
            <a:pPr lvl="2"/>
            <a:endParaRPr lang="en-US" sz="2800" dirty="0"/>
          </a:p>
          <a:p>
            <a:pPr lvl="2"/>
            <a:endParaRPr lang="en-US" sz="2800" dirty="0"/>
          </a:p>
          <a:p>
            <a:pPr lvl="2"/>
            <a:endParaRPr lang="en-US" sz="2800" dirty="0"/>
          </a:p>
          <a:p>
            <a:pPr marL="692120" lvl="3" indent="-342900">
              <a:buFont typeface="Arial" panose="020B0604020202020204" pitchFamily="34" charset="0"/>
              <a:buChar char="•"/>
            </a:pPr>
            <a:endParaRPr lang="en-US" sz="2800" b="1" dirty="0"/>
          </a:p>
        </p:txBody>
      </p:sp>
      <p:sp>
        <p:nvSpPr>
          <p:cNvPr id="3" name="Text Placeholder 2"/>
          <p:cNvSpPr>
            <a:spLocks noGrp="1"/>
          </p:cNvSpPr>
          <p:nvPr>
            <p:ph type="body" sz="quarter" idx="16"/>
          </p:nvPr>
        </p:nvSpPr>
        <p:spPr/>
        <p:txBody>
          <a:bodyPr/>
          <a:lstStyle/>
          <a:p>
            <a:r>
              <a:rPr lang="en-US" dirty="0"/>
              <a:t>Digital Wage Payments</a:t>
            </a:r>
          </a:p>
        </p:txBody>
      </p:sp>
      <p:sp>
        <p:nvSpPr>
          <p:cNvPr id="4" name="Title 3"/>
          <p:cNvSpPr>
            <a:spLocks noGrp="1"/>
          </p:cNvSpPr>
          <p:nvPr>
            <p:ph type="title"/>
          </p:nvPr>
        </p:nvSpPr>
        <p:spPr/>
        <p:txBody>
          <a:bodyPr/>
          <a:lstStyle/>
          <a:p>
            <a:r>
              <a:rPr lang="en-US" b="1" dirty="0"/>
              <a:t>Savings</a:t>
            </a:r>
          </a:p>
        </p:txBody>
      </p:sp>
      <p:sp>
        <p:nvSpPr>
          <p:cNvPr id="5" name="Footer Placeholder 4">
            <a:extLst>
              <a:ext uri="{FF2B5EF4-FFF2-40B4-BE49-F238E27FC236}">
                <a16:creationId xmlns:a16="http://schemas.microsoft.com/office/drawing/2014/main" id="{64970DF0-5C28-451F-A043-25E71A12D8C9}"/>
              </a:ext>
            </a:extLst>
          </p:cNvPr>
          <p:cNvSpPr>
            <a:spLocks noGrp="1"/>
          </p:cNvSpPr>
          <p:nvPr>
            <p:ph type="ftr" sz="quarter" idx="3"/>
          </p:nvPr>
        </p:nvSpPr>
        <p:spPr>
          <a:xfrm>
            <a:off x="333837" y="5865541"/>
            <a:ext cx="10739713" cy="833757"/>
          </a:xfrm>
        </p:spPr>
        <p:txBody>
          <a:bodyPr/>
          <a:lstStyle/>
          <a:p>
            <a:pPr marL="0" lvl="2"/>
            <a:r>
              <a:rPr lang="en-US" sz="1400" dirty="0">
                <a:latin typeface="Open Sans" panose="020B0606030504020204" pitchFamily="34" charset="0"/>
                <a:ea typeface="Open Sans" panose="020B0606030504020204" pitchFamily="34" charset="0"/>
                <a:cs typeface="Open Sans" panose="020B0606030504020204" pitchFamily="34" charset="0"/>
              </a:rPr>
              <a:t>Source: </a:t>
            </a:r>
            <a:r>
              <a:rPr lang="en-US" sz="1400" dirty="0" err="1">
                <a:latin typeface="Open Sans" panose="020B0606030504020204" pitchFamily="34" charset="0"/>
                <a:ea typeface="Open Sans" panose="020B0606030504020204" pitchFamily="34" charset="0"/>
                <a:cs typeface="Open Sans" panose="020B0606030504020204" pitchFamily="34" charset="0"/>
              </a:rPr>
              <a:t>Breza</a:t>
            </a:r>
            <a:r>
              <a:rPr lang="en-US" sz="1400" dirty="0">
                <a:latin typeface="Open Sans" panose="020B0606030504020204" pitchFamily="34" charset="0"/>
                <a:ea typeface="Open Sans" panose="020B0606030504020204" pitchFamily="34" charset="0"/>
                <a:cs typeface="Open Sans" panose="020B0606030504020204" pitchFamily="34" charset="0"/>
              </a:rPr>
              <a:t>, Emily. Martin </a:t>
            </a:r>
            <a:r>
              <a:rPr lang="en-US" sz="1400" dirty="0" err="1">
                <a:latin typeface="Open Sans" panose="020B0606030504020204" pitchFamily="34" charset="0"/>
                <a:ea typeface="Open Sans" panose="020B0606030504020204" pitchFamily="34" charset="0"/>
                <a:cs typeface="Open Sans" panose="020B0606030504020204" pitchFamily="34" charset="0"/>
              </a:rPr>
              <a:t>Kanz</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Leora</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Klapper</a:t>
            </a:r>
            <a:r>
              <a:rPr lang="en-US" sz="1400" dirty="0">
                <a:latin typeface="Open Sans" panose="020B0606030504020204" pitchFamily="34" charset="0"/>
                <a:ea typeface="Open Sans" panose="020B0606030504020204" pitchFamily="34" charset="0"/>
                <a:cs typeface="Open Sans" panose="020B0606030504020204" pitchFamily="34" charset="0"/>
              </a:rPr>
              <a:t>.. “The Real Effects of Electronic Wage Payments.” Blog post. International Growth Centre. April 7, 2017</a:t>
            </a:r>
          </a:p>
          <a:p>
            <a:endParaRPr lang="en-US" sz="1400" dirty="0"/>
          </a:p>
        </p:txBody>
      </p:sp>
    </p:spTree>
    <p:extLst>
      <p:ext uri="{BB962C8B-B14F-4D97-AF65-F5344CB8AC3E}">
        <p14:creationId xmlns:p14="http://schemas.microsoft.com/office/powerpoint/2010/main" val="140130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3154" y="1594432"/>
            <a:ext cx="11523118" cy="3527574"/>
          </a:xfrm>
          <a:solidFill>
            <a:schemeClr val="bg1">
              <a:lumMod val="95000"/>
            </a:schemeClr>
          </a:solidFill>
        </p:spPr>
        <p:txBody>
          <a:bodyPr lIns="182880" tIns="182880" rIns="182880" bIns="182880"/>
          <a:lstStyle/>
          <a:p>
            <a:pPr lvl="2"/>
            <a:r>
              <a:rPr lang="en-US" sz="2800" dirty="0"/>
              <a:t>In Afghanistan, employees accumulated money in their account instead of using less secure methods of savings, but did not save more overall.</a:t>
            </a:r>
          </a:p>
          <a:p>
            <a:pPr lvl="2">
              <a:spcBef>
                <a:spcPts val="0"/>
              </a:spcBef>
            </a:pPr>
            <a:r>
              <a:rPr lang="en-US" sz="2800" dirty="0"/>
              <a:t>However, electronic wage payments </a:t>
            </a:r>
            <a:r>
              <a:rPr lang="en-US" sz="2800" b="1" dirty="0"/>
              <a:t>increased savings when payroll deductions were automatic</a:t>
            </a:r>
            <a:r>
              <a:rPr lang="en-US" sz="2800" dirty="0"/>
              <a:t>; employees were defaulted into a saving a percentage of their income, but could opt out. </a:t>
            </a:r>
          </a:p>
          <a:p>
            <a:pPr marL="60320" lvl="1" indent="0">
              <a:buNone/>
            </a:pPr>
            <a:endParaRPr lang="en-US" sz="1800" b="1" dirty="0"/>
          </a:p>
          <a:p>
            <a:pPr marL="349220" lvl="2" indent="0">
              <a:buNone/>
            </a:pPr>
            <a:endParaRPr lang="en-US" sz="1800" dirty="0"/>
          </a:p>
          <a:p>
            <a:pPr marL="806420" lvl="2" indent="-457200"/>
            <a:endParaRPr lang="en-US" sz="1800" dirty="0"/>
          </a:p>
          <a:p>
            <a:pPr marL="349220" lvl="2" indent="0">
              <a:buNone/>
            </a:pPr>
            <a:endParaRPr lang="en-US" sz="2400" dirty="0"/>
          </a:p>
          <a:p>
            <a:pPr marL="60320" lvl="1" indent="0">
              <a:buNone/>
            </a:pPr>
            <a:endParaRPr lang="en-US" sz="2400" b="1" dirty="0"/>
          </a:p>
        </p:txBody>
      </p:sp>
      <p:sp>
        <p:nvSpPr>
          <p:cNvPr id="3" name="Text Placeholder 2"/>
          <p:cNvSpPr>
            <a:spLocks noGrp="1"/>
          </p:cNvSpPr>
          <p:nvPr>
            <p:ph type="body" sz="quarter" idx="16"/>
          </p:nvPr>
        </p:nvSpPr>
        <p:spPr/>
        <p:txBody>
          <a:bodyPr/>
          <a:lstStyle/>
          <a:p>
            <a:r>
              <a:rPr lang="en-US" dirty="0"/>
              <a:t>Digital Wage Payments</a:t>
            </a:r>
          </a:p>
        </p:txBody>
      </p:sp>
      <p:sp>
        <p:nvSpPr>
          <p:cNvPr id="4" name="Title 3"/>
          <p:cNvSpPr>
            <a:spLocks noGrp="1"/>
          </p:cNvSpPr>
          <p:nvPr>
            <p:ph type="title"/>
          </p:nvPr>
        </p:nvSpPr>
        <p:spPr/>
        <p:txBody>
          <a:bodyPr/>
          <a:lstStyle/>
          <a:p>
            <a:r>
              <a:rPr lang="en-US" b="1" dirty="0"/>
              <a:t>Savings</a:t>
            </a:r>
          </a:p>
        </p:txBody>
      </p:sp>
      <p:sp>
        <p:nvSpPr>
          <p:cNvPr id="6" name="Footer Placeholder 4">
            <a:extLst>
              <a:ext uri="{FF2B5EF4-FFF2-40B4-BE49-F238E27FC236}">
                <a16:creationId xmlns:a16="http://schemas.microsoft.com/office/drawing/2014/main" id="{39B93965-6AD0-DF42-BA00-282C2022ABF5}"/>
              </a:ext>
            </a:extLst>
          </p:cNvPr>
          <p:cNvSpPr txBox="1">
            <a:spLocks/>
          </p:cNvSpPr>
          <p:nvPr/>
        </p:nvSpPr>
        <p:spPr>
          <a:xfrm>
            <a:off x="338416" y="5717670"/>
            <a:ext cx="10739713" cy="833757"/>
          </a:xfrm>
          <a:prstGeom prst="rect">
            <a:avLst/>
          </a:prstGeom>
        </p:spPr>
        <p:txBody>
          <a:bodyPr vert="horz" lIns="91436" tIns="45719" rIns="91436" bIns="45719" numCol="1" rtlCol="0" anchor="ctr"/>
          <a:lstStyle>
            <a:defPPr>
              <a:defRPr lang="en-US"/>
            </a:defPPr>
            <a:lvl1pPr marL="0" algn="l" defTabSz="914400" rtl="0" eaLnBrk="1" latinLnBrk="0" hangingPunct="1">
              <a:defRPr sz="1100" kern="1200" spc="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320" lvl="1" indent="0">
              <a:buNone/>
            </a:pPr>
            <a:r>
              <a:rPr lang="en-US" sz="1400" b="1" dirty="0"/>
              <a:t>Sources: </a:t>
            </a:r>
            <a:r>
              <a:rPr lang="en-US" sz="1400" dirty="0" err="1"/>
              <a:t>Blumenstock</a:t>
            </a:r>
            <a:r>
              <a:rPr lang="en-US" sz="1400" dirty="0"/>
              <a:t>, Joshua E., Michael Callen, Tarek Ghani, and Lucas </a:t>
            </a:r>
            <a:r>
              <a:rPr lang="en-US" sz="1400" dirty="0" err="1"/>
              <a:t>Koepke</a:t>
            </a:r>
            <a:r>
              <a:rPr lang="en-US" sz="1400" dirty="0"/>
              <a:t>. "Promises and pitfalls of mobile money in Afghanistan: evidence from a randomized control trial." In </a:t>
            </a:r>
            <a:r>
              <a:rPr lang="en-US" sz="1400" i="1" dirty="0"/>
              <a:t>Proceedings of the Seventh International Conference on Information and Communication Technologies and Development</a:t>
            </a:r>
            <a:r>
              <a:rPr lang="en-US" sz="1400" dirty="0"/>
              <a:t>, p. 15. ACM, 2015; </a:t>
            </a:r>
            <a:r>
              <a:rPr lang="en-US" sz="1400" dirty="0" err="1"/>
              <a:t>Blumenstock</a:t>
            </a:r>
            <a:r>
              <a:rPr lang="en-US" sz="1400" dirty="0"/>
              <a:t>, Joshua Evan, Michael Callen, and Tarek Ghani. "Mobile-</a:t>
            </a:r>
            <a:r>
              <a:rPr lang="en-US" sz="1400" dirty="0" err="1"/>
              <a:t>izing</a:t>
            </a:r>
            <a:r>
              <a:rPr lang="en-US" sz="1400" dirty="0"/>
              <a:t> savings with automatic contributions: Experimental evidence on present bias and default effects in Afghanistan." (2016).</a:t>
            </a:r>
          </a:p>
          <a:p>
            <a:endParaRPr lang="en-US" sz="1400" dirty="0"/>
          </a:p>
        </p:txBody>
      </p:sp>
    </p:spTree>
    <p:extLst>
      <p:ext uri="{BB962C8B-B14F-4D97-AF65-F5344CB8AC3E}">
        <p14:creationId xmlns:p14="http://schemas.microsoft.com/office/powerpoint/2010/main" val="1425892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lIns="182880" tIns="182880" rIns="182880" bIns="182880"/>
          <a:lstStyle/>
          <a:p>
            <a:pPr marL="457200" indent="-457200">
              <a:buFont typeface="Arial" charset="0"/>
              <a:buChar char="•"/>
            </a:pPr>
            <a:r>
              <a:rPr lang="en-US" dirty="0"/>
              <a:t>Global evidence also suggests that digital payment may facilitate more more precise targeting of payments to recipients.</a:t>
            </a:r>
          </a:p>
          <a:p>
            <a:pPr marL="457200" indent="-457200">
              <a:buFont typeface="Arial" charset="0"/>
              <a:buChar char="•"/>
            </a:pPr>
            <a:endParaRPr lang="en-US" dirty="0"/>
          </a:p>
          <a:p>
            <a:pPr marL="457200" indent="-457200">
              <a:buFont typeface="Arial" charset="0"/>
              <a:buChar char="•"/>
            </a:pPr>
            <a:r>
              <a:rPr lang="en-US" dirty="0"/>
              <a:t>Appears to increase women’s control over their finances, with positive impacts on other domains. </a:t>
            </a:r>
          </a:p>
          <a:p>
            <a:pPr marL="457200" indent="-457200">
              <a:buFont typeface="Arial" charset="0"/>
              <a:buChar char="•"/>
            </a:pPr>
            <a:endParaRPr lang="en-US" sz="2400" dirty="0"/>
          </a:p>
        </p:txBody>
      </p:sp>
      <p:sp>
        <p:nvSpPr>
          <p:cNvPr id="3" name="Text Placeholder 2"/>
          <p:cNvSpPr>
            <a:spLocks noGrp="1"/>
          </p:cNvSpPr>
          <p:nvPr>
            <p:ph type="body" sz="quarter" idx="16"/>
          </p:nvPr>
        </p:nvSpPr>
        <p:spPr/>
        <p:txBody>
          <a:bodyPr/>
          <a:lstStyle/>
          <a:p>
            <a:r>
              <a:rPr lang="en-US" dirty="0"/>
              <a:t>Digital Wage Payments</a:t>
            </a:r>
          </a:p>
        </p:txBody>
      </p:sp>
      <p:sp>
        <p:nvSpPr>
          <p:cNvPr id="4" name="Title 3"/>
          <p:cNvSpPr>
            <a:spLocks noGrp="1"/>
          </p:cNvSpPr>
          <p:nvPr>
            <p:ph type="title"/>
          </p:nvPr>
        </p:nvSpPr>
        <p:spPr/>
        <p:txBody>
          <a:bodyPr/>
          <a:lstStyle/>
          <a:p>
            <a:r>
              <a:rPr lang="en-US" b="1" dirty="0"/>
              <a:t>More Control</a:t>
            </a:r>
          </a:p>
        </p:txBody>
      </p:sp>
      <p:sp>
        <p:nvSpPr>
          <p:cNvPr id="5" name="Footer Placeholder 4">
            <a:extLst>
              <a:ext uri="{FF2B5EF4-FFF2-40B4-BE49-F238E27FC236}">
                <a16:creationId xmlns:a16="http://schemas.microsoft.com/office/drawing/2014/main" id="{64970DF0-5C28-451F-A043-25E71A12D8C9}"/>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1579439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420" y="1599480"/>
            <a:ext cx="11518535" cy="3046661"/>
          </a:xfrm>
          <a:solidFill>
            <a:schemeClr val="bg1">
              <a:lumMod val="95000"/>
            </a:schemeClr>
          </a:solidFill>
        </p:spPr>
        <p:txBody>
          <a:bodyPr lIns="182880" tIns="182880" rIns="182880" bIns="182880"/>
          <a:lstStyle/>
          <a:p>
            <a:pPr marL="457200" indent="-457200">
              <a:buFont typeface="Arial" charset="0"/>
              <a:buChar char="•"/>
            </a:pPr>
            <a:r>
              <a:rPr lang="en-US" dirty="0"/>
              <a:t>In India, more women worked and women earned more when they received their wages into an account in their name instead of their husbands’.</a:t>
            </a:r>
          </a:p>
          <a:p>
            <a:pPr marL="977854" lvl="2" indent="-457200">
              <a:buFont typeface="Arial" charset="0"/>
              <a:buChar char="•"/>
            </a:pPr>
            <a:r>
              <a:rPr lang="en-US" dirty="0"/>
              <a:t>Effect was especially strong among women particularly limited by prevailing gender norms</a:t>
            </a:r>
          </a:p>
          <a:p>
            <a:pPr marL="457200" indent="-457200">
              <a:buFont typeface="Arial" charset="0"/>
              <a:buChar char="•"/>
            </a:pPr>
            <a:endParaRPr lang="en-US" sz="2400" dirty="0"/>
          </a:p>
          <a:p>
            <a:endParaRPr lang="en-US" sz="1800" b="1" dirty="0"/>
          </a:p>
          <a:p>
            <a:endParaRPr lang="en-US" sz="1800" b="1" dirty="0"/>
          </a:p>
          <a:p>
            <a:r>
              <a:rPr lang="en-US" sz="1400" b="1" dirty="0"/>
              <a:t>Source: </a:t>
            </a:r>
            <a:r>
              <a:rPr lang="en-US" sz="1400" dirty="0"/>
              <a:t>Innovations for Poverty Action. “Strengthening Women’s Financial Control Through Bank Accounts.” Accessed April 25, 2018 at https://</a:t>
            </a:r>
            <a:r>
              <a:rPr lang="en-US" sz="1400" dirty="0" err="1"/>
              <a:t>www.poverty-action.org</a:t>
            </a:r>
            <a:r>
              <a:rPr lang="en-US" sz="1400" dirty="0"/>
              <a:t>/study/strengthening-women%E2%80%99s-financial-control-through-personal-bank-accounts</a:t>
            </a:r>
          </a:p>
        </p:txBody>
      </p:sp>
      <p:sp>
        <p:nvSpPr>
          <p:cNvPr id="3" name="Text Placeholder 2"/>
          <p:cNvSpPr>
            <a:spLocks noGrp="1"/>
          </p:cNvSpPr>
          <p:nvPr>
            <p:ph type="body" sz="quarter" idx="16"/>
          </p:nvPr>
        </p:nvSpPr>
        <p:spPr/>
        <p:txBody>
          <a:bodyPr/>
          <a:lstStyle/>
          <a:p>
            <a:r>
              <a:rPr lang="en-US" dirty="0"/>
              <a:t>Digital Wage Payments</a:t>
            </a:r>
          </a:p>
        </p:txBody>
      </p:sp>
      <p:sp>
        <p:nvSpPr>
          <p:cNvPr id="4" name="Title 3"/>
          <p:cNvSpPr>
            <a:spLocks noGrp="1"/>
          </p:cNvSpPr>
          <p:nvPr>
            <p:ph type="title"/>
          </p:nvPr>
        </p:nvSpPr>
        <p:spPr/>
        <p:txBody>
          <a:bodyPr/>
          <a:lstStyle/>
          <a:p>
            <a:r>
              <a:rPr lang="en-US" b="1" dirty="0"/>
              <a:t>More Control</a:t>
            </a:r>
          </a:p>
        </p:txBody>
      </p:sp>
      <p:sp>
        <p:nvSpPr>
          <p:cNvPr id="5" name="Footer Placeholder 4">
            <a:extLst>
              <a:ext uri="{FF2B5EF4-FFF2-40B4-BE49-F238E27FC236}">
                <a16:creationId xmlns:a16="http://schemas.microsoft.com/office/drawing/2014/main" id="{64970DF0-5C28-451F-A043-25E71A12D8C9}"/>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1031444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457200" indent="-457200">
              <a:buFont typeface="Arial" charset="0"/>
              <a:buChar char="•"/>
            </a:pPr>
            <a:endParaRPr lang="en-US" dirty="0"/>
          </a:p>
          <a:p>
            <a:pPr marL="457200" indent="-457200">
              <a:buFont typeface="Arial" charset="0"/>
              <a:buChar char="•"/>
            </a:pPr>
            <a:r>
              <a:rPr lang="en-US" dirty="0"/>
              <a:t>About IPA</a:t>
            </a:r>
          </a:p>
          <a:p>
            <a:pPr marL="457200" indent="-457200">
              <a:buFont typeface="Arial" charset="0"/>
              <a:buChar char="•"/>
            </a:pPr>
            <a:r>
              <a:rPr lang="en-US" dirty="0"/>
              <a:t>The Challenges</a:t>
            </a:r>
          </a:p>
          <a:p>
            <a:pPr marL="457200" indent="-457200">
              <a:buFont typeface="Arial" charset="0"/>
              <a:buChar char="•"/>
            </a:pPr>
            <a:r>
              <a:rPr lang="en-US" dirty="0"/>
              <a:t>Benefits of Digital Payments</a:t>
            </a:r>
          </a:p>
          <a:p>
            <a:pPr marL="457200" indent="-457200">
              <a:buFont typeface="Arial" charset="0"/>
              <a:buChar char="•"/>
            </a:pPr>
            <a:r>
              <a:rPr lang="en-US" dirty="0"/>
              <a:t>Barriers to Adoption</a:t>
            </a:r>
          </a:p>
          <a:p>
            <a:pPr marL="457200" indent="-457200">
              <a:buFont typeface="Arial" charset="0"/>
              <a:buChar char="•"/>
            </a:pPr>
            <a:r>
              <a:rPr lang="en-US" dirty="0"/>
              <a:t>What’s Left to Learn</a:t>
            </a:r>
          </a:p>
          <a:p>
            <a:pPr marL="457200" indent="-457200">
              <a:buFont typeface="Arial" charset="0"/>
              <a:buChar char="•"/>
            </a:pPr>
            <a:r>
              <a:rPr lang="en-US" dirty="0"/>
              <a:t>Q&amp;A</a:t>
            </a:r>
          </a:p>
          <a:p>
            <a:pPr marL="457200" indent="-457200">
              <a:buFont typeface="Arial" charset="0"/>
              <a:buChar char="•"/>
            </a:pPr>
            <a:endParaRPr lang="en-US" dirty="0"/>
          </a:p>
        </p:txBody>
      </p:sp>
      <p:sp>
        <p:nvSpPr>
          <p:cNvPr id="5" name="Title 4"/>
          <p:cNvSpPr>
            <a:spLocks noGrp="1"/>
          </p:cNvSpPr>
          <p:nvPr>
            <p:ph type="title"/>
          </p:nvPr>
        </p:nvSpPr>
        <p:spPr/>
        <p:txBody>
          <a:bodyPr/>
          <a:lstStyle/>
          <a:p>
            <a:r>
              <a:rPr lang="en-US" dirty="0"/>
              <a:t>Overview</a:t>
            </a:r>
          </a:p>
        </p:txBody>
      </p:sp>
      <p:sp>
        <p:nvSpPr>
          <p:cNvPr id="2" name="Footer Placeholder 1">
            <a:extLst>
              <a:ext uri="{FF2B5EF4-FFF2-40B4-BE49-F238E27FC236}">
                <a16:creationId xmlns:a16="http://schemas.microsoft.com/office/drawing/2014/main" id="{96A41F7A-44F0-43E2-94B0-A030923C1DFD}"/>
              </a:ext>
            </a:extLst>
          </p:cNvPr>
          <p:cNvSpPr>
            <a:spLocks noGrp="1"/>
          </p:cNvSpPr>
          <p:nvPr>
            <p:ph type="ftr" sz="quarter" idx="3"/>
          </p:nvPr>
        </p:nvSpPr>
        <p:spPr/>
        <p:txBody>
          <a:bodyPr/>
          <a:lstStyle/>
          <a:p>
            <a:endParaRPr lang="en-US"/>
          </a:p>
        </p:txBody>
      </p:sp>
      <p:sp>
        <p:nvSpPr>
          <p:cNvPr id="3" name="TextBox 2">
            <a:extLst>
              <a:ext uri="{FF2B5EF4-FFF2-40B4-BE49-F238E27FC236}">
                <a16:creationId xmlns:a16="http://schemas.microsoft.com/office/drawing/2014/main" id="{089BB801-3DC2-41A0-9170-5D130F375306}"/>
              </a:ext>
            </a:extLst>
          </p:cNvPr>
          <p:cNvSpPr txBox="1"/>
          <p:nvPr/>
        </p:nvSpPr>
        <p:spPr>
          <a:xfrm>
            <a:off x="6184184" y="1693375"/>
            <a:ext cx="6163056" cy="404990"/>
          </a:xfrm>
          <a:prstGeom prst="rect">
            <a:avLst/>
          </a:prstGeom>
          <a:noFill/>
        </p:spPr>
        <p:txBody>
          <a:bodyPr wrap="square" numCol="1" rtlCol="0">
            <a:spAutoFit/>
          </a:bodyPr>
          <a:lstStyle/>
          <a:p>
            <a:pPr>
              <a:spcBef>
                <a:spcPts val="300"/>
              </a:spcBef>
              <a:spcAft>
                <a:spcPts val="600"/>
              </a:spcAft>
            </a:pPr>
            <a:r>
              <a:rPr lang="en-US" sz="2000" dirty="0">
                <a:solidFill>
                  <a:schemeClr val="accent2"/>
                </a:solidFill>
                <a:latin typeface="Salesforce Sans"/>
                <a:cs typeface="Salesforce Sans"/>
              </a:rPr>
              <a:t>                     IPA Global Presence</a:t>
            </a:r>
          </a:p>
        </p:txBody>
      </p:sp>
      <p:sp>
        <p:nvSpPr>
          <p:cNvPr id="11" name="Rounded Rectangle 10">
            <a:extLst>
              <a:ext uri="{FF2B5EF4-FFF2-40B4-BE49-F238E27FC236}">
                <a16:creationId xmlns:a16="http://schemas.microsoft.com/office/drawing/2014/main" id="{38B078AA-4BD1-D14E-A169-90B252F42AC8}"/>
              </a:ext>
            </a:extLst>
          </p:cNvPr>
          <p:cNvSpPr/>
          <p:nvPr/>
        </p:nvSpPr>
        <p:spPr>
          <a:xfrm>
            <a:off x="5473987" y="2098365"/>
            <a:ext cx="506683" cy="941397"/>
          </a:xfrm>
          <a:prstGeom prst="roundRect">
            <a:avLst/>
          </a:prstGeom>
          <a:solidFill>
            <a:schemeClr val="bg1"/>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pic>
        <p:nvPicPr>
          <p:cNvPr id="7" name="Picture 6">
            <a:extLst>
              <a:ext uri="{FF2B5EF4-FFF2-40B4-BE49-F238E27FC236}">
                <a16:creationId xmlns:a16="http://schemas.microsoft.com/office/drawing/2014/main" id="{8C337FBD-F60F-C347-92E8-C8AFD3421900}"/>
              </a:ext>
            </a:extLst>
          </p:cNvPr>
          <p:cNvPicPr>
            <a:picLocks noChangeAspect="1"/>
          </p:cNvPicPr>
          <p:nvPr/>
        </p:nvPicPr>
        <p:blipFill>
          <a:blip r:embed="rId3"/>
          <a:stretch>
            <a:fillRect/>
          </a:stretch>
        </p:blipFill>
        <p:spPr>
          <a:xfrm>
            <a:off x="5079986" y="2192260"/>
            <a:ext cx="6889592" cy="3379181"/>
          </a:xfrm>
          <a:prstGeom prst="rect">
            <a:avLst/>
          </a:prstGeom>
        </p:spPr>
      </p:pic>
    </p:spTree>
    <p:extLst>
      <p:ext uri="{BB962C8B-B14F-4D97-AF65-F5344CB8AC3E}">
        <p14:creationId xmlns:p14="http://schemas.microsoft.com/office/powerpoint/2010/main" val="1177048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420" y="1599480"/>
            <a:ext cx="11518535" cy="3133158"/>
          </a:xfrm>
          <a:solidFill>
            <a:schemeClr val="bg1">
              <a:lumMod val="95000"/>
            </a:schemeClr>
          </a:solidFill>
        </p:spPr>
        <p:txBody>
          <a:bodyPr lIns="182880" tIns="182880" rIns="182880" bIns="182880"/>
          <a:lstStyle/>
          <a:p>
            <a:pPr marL="457200" indent="-457200">
              <a:buFont typeface="Arial" charset="0"/>
              <a:buChar char="•"/>
            </a:pPr>
            <a:r>
              <a:rPr lang="en-US" dirty="0"/>
              <a:t>Wage payments could be an on-ramp to mobile money which lowers the cost of informal risk-sharing, potentially allowing women to adopt higher-risk, higher-return income-earning strategies.</a:t>
            </a:r>
          </a:p>
          <a:p>
            <a:pPr marL="977854" lvl="2" indent="-457200">
              <a:buFont typeface="Arial" charset="0"/>
              <a:buChar char="•"/>
            </a:pPr>
            <a:r>
              <a:rPr lang="en-US" dirty="0"/>
              <a:t>In Kenya, in areas where the mobile money platform M-PESA became more accessible, women were more likely to switch from farming to business occupations and to save more.  </a:t>
            </a:r>
          </a:p>
          <a:p>
            <a:pPr marL="457200" indent="-457200">
              <a:buFont typeface="Arial" charset="0"/>
              <a:buChar char="•"/>
            </a:pPr>
            <a:endParaRPr lang="en-US" sz="2400" dirty="0"/>
          </a:p>
          <a:p>
            <a:pPr marL="457200" indent="-457200">
              <a:buFont typeface="Arial" charset="0"/>
              <a:buChar char="•"/>
            </a:pPr>
            <a:endParaRPr lang="en-US" sz="2400" dirty="0"/>
          </a:p>
          <a:p>
            <a:pPr marL="457200" indent="-457200">
              <a:buFont typeface="Arial" charset="0"/>
              <a:buChar char="•"/>
            </a:pPr>
            <a:endParaRPr lang="en-US" sz="2400" dirty="0"/>
          </a:p>
          <a:p>
            <a:pPr marL="457200" indent="-457200">
              <a:buFont typeface="Arial" charset="0"/>
              <a:buChar char="•"/>
            </a:pPr>
            <a:endParaRPr lang="en-US" sz="2400" dirty="0"/>
          </a:p>
          <a:p>
            <a:pPr marL="457200" indent="-457200">
              <a:buFont typeface="Arial" charset="0"/>
              <a:buChar char="•"/>
            </a:pPr>
            <a:endParaRPr lang="en-US" sz="1800" dirty="0"/>
          </a:p>
          <a:p>
            <a:r>
              <a:rPr lang="en-US" sz="1400" dirty="0"/>
              <a:t>Source: Suri, Tavneet, and William Jack. "The long-run poverty and gender impacts of mobile money." </a:t>
            </a:r>
            <a:r>
              <a:rPr lang="en-US" sz="1400" i="1" dirty="0"/>
              <a:t>Science</a:t>
            </a:r>
            <a:r>
              <a:rPr lang="en-US" sz="1400" dirty="0"/>
              <a:t> 354, no. 6317 (2016): 1288-1292.</a:t>
            </a:r>
          </a:p>
        </p:txBody>
      </p:sp>
      <p:sp>
        <p:nvSpPr>
          <p:cNvPr id="3" name="Text Placeholder 2"/>
          <p:cNvSpPr>
            <a:spLocks noGrp="1"/>
          </p:cNvSpPr>
          <p:nvPr>
            <p:ph type="body" sz="quarter" idx="16"/>
          </p:nvPr>
        </p:nvSpPr>
        <p:spPr/>
        <p:txBody>
          <a:bodyPr/>
          <a:lstStyle/>
          <a:p>
            <a:r>
              <a:rPr lang="en-US" dirty="0"/>
              <a:t>Digital Wage Payments</a:t>
            </a:r>
          </a:p>
        </p:txBody>
      </p:sp>
      <p:sp>
        <p:nvSpPr>
          <p:cNvPr id="4" name="Title 3"/>
          <p:cNvSpPr>
            <a:spLocks noGrp="1"/>
          </p:cNvSpPr>
          <p:nvPr>
            <p:ph type="title"/>
          </p:nvPr>
        </p:nvSpPr>
        <p:spPr/>
        <p:txBody>
          <a:bodyPr/>
          <a:lstStyle/>
          <a:p>
            <a:r>
              <a:rPr lang="en-US" b="1" dirty="0"/>
              <a:t>More Control</a:t>
            </a:r>
          </a:p>
        </p:txBody>
      </p:sp>
      <p:sp>
        <p:nvSpPr>
          <p:cNvPr id="5" name="Footer Placeholder 4">
            <a:extLst>
              <a:ext uri="{FF2B5EF4-FFF2-40B4-BE49-F238E27FC236}">
                <a16:creationId xmlns:a16="http://schemas.microsoft.com/office/drawing/2014/main" id="{64970DF0-5C28-451F-A043-25E71A12D8C9}"/>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18449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420" y="1761892"/>
            <a:ext cx="11518535" cy="4460451"/>
          </a:xfrm>
        </p:spPr>
        <p:txBody>
          <a:bodyPr/>
          <a:lstStyle/>
          <a:p>
            <a:pPr marL="457200" indent="-457200">
              <a:buFont typeface="Arial" charset="0"/>
              <a:buChar char="•"/>
            </a:pPr>
            <a:r>
              <a:rPr lang="en-US" dirty="0"/>
              <a:t>Agent/ATM liquidity</a:t>
            </a:r>
          </a:p>
          <a:p>
            <a:pPr marL="457200" indent="-457200">
              <a:buFont typeface="Arial" charset="0"/>
              <a:buChar char="•"/>
            </a:pPr>
            <a:r>
              <a:rPr lang="en-US" dirty="0"/>
              <a:t>Firms fear resistance by workers to a new system</a:t>
            </a:r>
          </a:p>
          <a:p>
            <a:pPr marL="457200" indent="-457200">
              <a:buFont typeface="Arial" charset="0"/>
              <a:buChar char="•"/>
            </a:pPr>
            <a:r>
              <a:rPr lang="en-US"/>
              <a:t>Gender-based </a:t>
            </a:r>
            <a:r>
              <a:rPr lang="en-US" dirty="0"/>
              <a:t>barriers: </a:t>
            </a:r>
          </a:p>
          <a:p>
            <a:pPr marL="977854" lvl="2" indent="-457200">
              <a:buFont typeface="Arial" charset="0"/>
              <a:buChar char="•"/>
            </a:pPr>
            <a:r>
              <a:rPr lang="en-US" sz="2400" dirty="0"/>
              <a:t>Mobile phone ownership </a:t>
            </a:r>
          </a:p>
          <a:p>
            <a:pPr marL="977854" lvl="2" indent="-457200">
              <a:buFont typeface="Arial" charset="0"/>
              <a:buChar char="•"/>
            </a:pPr>
            <a:r>
              <a:rPr lang="en-US" sz="2400" dirty="0"/>
              <a:t>Legal documentation (IDs)</a:t>
            </a:r>
          </a:p>
          <a:p>
            <a:pPr marL="977854" lvl="2" indent="-457200">
              <a:buFont typeface="Arial" charset="0"/>
              <a:buChar char="•"/>
            </a:pPr>
            <a:r>
              <a:rPr lang="en-US" sz="2400" dirty="0"/>
              <a:t>Financial and digital literacy</a:t>
            </a:r>
          </a:p>
        </p:txBody>
      </p:sp>
      <p:sp>
        <p:nvSpPr>
          <p:cNvPr id="3" name="Text Placeholder 2"/>
          <p:cNvSpPr>
            <a:spLocks noGrp="1"/>
          </p:cNvSpPr>
          <p:nvPr>
            <p:ph type="body" sz="quarter" idx="16"/>
          </p:nvPr>
        </p:nvSpPr>
        <p:spPr/>
        <p:txBody>
          <a:bodyPr/>
          <a:lstStyle/>
          <a:p>
            <a:r>
              <a:rPr lang="en-US" dirty="0"/>
              <a:t>Digital Wage Payments</a:t>
            </a:r>
          </a:p>
        </p:txBody>
      </p:sp>
      <p:sp>
        <p:nvSpPr>
          <p:cNvPr id="4" name="Title 3"/>
          <p:cNvSpPr>
            <a:spLocks noGrp="1"/>
          </p:cNvSpPr>
          <p:nvPr>
            <p:ph type="title"/>
          </p:nvPr>
        </p:nvSpPr>
        <p:spPr/>
        <p:txBody>
          <a:bodyPr/>
          <a:lstStyle/>
          <a:p>
            <a:r>
              <a:rPr lang="en-US" b="1" dirty="0"/>
              <a:t>Barriers: Practical Concerns</a:t>
            </a:r>
          </a:p>
        </p:txBody>
      </p:sp>
      <p:sp>
        <p:nvSpPr>
          <p:cNvPr id="5" name="Footer Placeholder 4"/>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1727881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Digital wage payments can give women control over the money they earn and encourage the use of formal financial services, while also reducing costs for businesses.</a:t>
            </a:r>
          </a:p>
          <a:p>
            <a:pPr marL="688954" lvl="1" indent="-457200">
              <a:buFont typeface="Arial" charset="0"/>
              <a:buChar char="•"/>
            </a:pPr>
            <a:r>
              <a:rPr lang="en-US" dirty="0"/>
              <a:t>Save time and reduce risk for recipients</a:t>
            </a:r>
          </a:p>
          <a:p>
            <a:pPr marL="688954" lvl="1" indent="-457200">
              <a:buFont typeface="Arial" charset="0"/>
              <a:buChar char="•"/>
            </a:pPr>
            <a:r>
              <a:rPr lang="en-US" dirty="0"/>
              <a:t>Impacts on savings and welfare outcomes more ambiguous</a:t>
            </a:r>
            <a:endParaRPr lang="en-US" b="1" dirty="0"/>
          </a:p>
          <a:p>
            <a:pPr marL="688954" lvl="1" indent="-457200">
              <a:buFont typeface="Arial" charset="0"/>
              <a:buChar char="•"/>
            </a:pPr>
            <a:r>
              <a:rPr lang="en-US" dirty="0"/>
              <a:t>Evidence is still limited: more research is needed, especially in sub-Saharan Africa</a:t>
            </a:r>
          </a:p>
          <a:p>
            <a:endParaRPr lang="en-US" dirty="0"/>
          </a:p>
          <a:p>
            <a:endParaRPr lang="en-US" dirty="0"/>
          </a:p>
          <a:p>
            <a:endParaRPr lang="en-US" dirty="0"/>
          </a:p>
          <a:p>
            <a:endParaRPr lang="en-US" dirty="0"/>
          </a:p>
          <a:p>
            <a:endParaRPr lang="en-US" dirty="0"/>
          </a:p>
        </p:txBody>
      </p:sp>
      <p:sp>
        <p:nvSpPr>
          <p:cNvPr id="3" name="Text Placeholder 2"/>
          <p:cNvSpPr>
            <a:spLocks noGrp="1"/>
          </p:cNvSpPr>
          <p:nvPr>
            <p:ph type="body" sz="quarter" idx="16"/>
          </p:nvPr>
        </p:nvSpPr>
        <p:spPr>
          <a:xfrm>
            <a:off x="338416" y="1021083"/>
            <a:ext cx="11487856" cy="578397"/>
          </a:xfrm>
        </p:spPr>
        <p:txBody>
          <a:bodyPr/>
          <a:lstStyle/>
          <a:p>
            <a:r>
              <a:rPr lang="en-US" dirty="0"/>
              <a:t>Digital Wage Payments</a:t>
            </a:r>
          </a:p>
          <a:p>
            <a:endParaRPr lang="en-US" dirty="0"/>
          </a:p>
        </p:txBody>
      </p:sp>
      <p:sp>
        <p:nvSpPr>
          <p:cNvPr id="4" name="Title 3"/>
          <p:cNvSpPr>
            <a:spLocks noGrp="1"/>
          </p:cNvSpPr>
          <p:nvPr>
            <p:ph type="title"/>
          </p:nvPr>
        </p:nvSpPr>
        <p:spPr/>
        <p:txBody>
          <a:bodyPr/>
          <a:lstStyle/>
          <a:p>
            <a:r>
              <a:rPr lang="en-US" dirty="0"/>
              <a:t>Key Takeaways</a:t>
            </a:r>
          </a:p>
        </p:txBody>
      </p:sp>
      <p:sp>
        <p:nvSpPr>
          <p:cNvPr id="5" name="Footer Placeholder 4"/>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647588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Arial" charset="0"/>
              <a:buChar char="•"/>
            </a:pPr>
            <a:r>
              <a:rPr lang="en-US" dirty="0"/>
              <a:t>Can digital payments be effectively linked to other financial products? </a:t>
            </a:r>
          </a:p>
          <a:p>
            <a:pPr marL="457200" indent="-457200">
              <a:buFont typeface="Arial" charset="0"/>
              <a:buChar char="•"/>
            </a:pPr>
            <a:endParaRPr lang="en-US" dirty="0"/>
          </a:p>
          <a:p>
            <a:pPr marL="457200" indent="-457200">
              <a:buFont typeface="Arial" charset="0"/>
              <a:buChar char="•"/>
            </a:pPr>
            <a:r>
              <a:rPr lang="en-US" dirty="0"/>
              <a:t>Can the government catalyze the development of a broader ecosystem for mobile money through payments to public servants? </a:t>
            </a:r>
          </a:p>
        </p:txBody>
      </p:sp>
      <p:sp>
        <p:nvSpPr>
          <p:cNvPr id="3" name="Text Placeholder 2"/>
          <p:cNvSpPr>
            <a:spLocks noGrp="1"/>
          </p:cNvSpPr>
          <p:nvPr>
            <p:ph type="body" sz="quarter" idx="16"/>
          </p:nvPr>
        </p:nvSpPr>
        <p:spPr/>
        <p:txBody>
          <a:bodyPr/>
          <a:lstStyle/>
          <a:p>
            <a:r>
              <a:rPr lang="en-US" dirty="0"/>
              <a:t>Digital Wage Payments</a:t>
            </a:r>
          </a:p>
        </p:txBody>
      </p:sp>
      <p:sp>
        <p:nvSpPr>
          <p:cNvPr id="4" name="Title 3"/>
          <p:cNvSpPr>
            <a:spLocks noGrp="1"/>
          </p:cNvSpPr>
          <p:nvPr>
            <p:ph type="title"/>
          </p:nvPr>
        </p:nvSpPr>
        <p:spPr/>
        <p:txBody>
          <a:bodyPr/>
          <a:lstStyle/>
          <a:p>
            <a:r>
              <a:rPr lang="en-US" dirty="0"/>
              <a:t>Open Questions: What’s Left to Learn?</a:t>
            </a:r>
          </a:p>
        </p:txBody>
      </p:sp>
      <p:sp>
        <p:nvSpPr>
          <p:cNvPr id="5" name="Footer Placeholder 4"/>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677106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059" y="5469932"/>
            <a:ext cx="11281719" cy="600164"/>
          </a:xfrm>
          <a:prstGeom prst="rect">
            <a:avLst/>
          </a:prstGeom>
        </p:spPr>
        <p:txBody>
          <a:bodyPr wrap="square">
            <a:spAutoFit/>
          </a:bodyPr>
          <a:lstStyle/>
          <a:p>
            <a:r>
              <a:rPr lang="en-US" sz="1100" i="1" dirty="0">
                <a:latin typeface="OpenSans" charset="0"/>
              </a:rPr>
              <a:t>The study featured in this presentation was made possible by the generous support of the American people through the United States Agency for International Development (USAID). The contents of this presentation are the responsibility of Innovations for Poverty Action and do not necessarily reflect the views of USAID or the United States Government. </a:t>
            </a:r>
            <a:endParaRPr lang="en-US" sz="3200" dirty="0"/>
          </a:p>
        </p:txBody>
      </p:sp>
    </p:spTree>
    <p:extLst>
      <p:ext uri="{BB962C8B-B14F-4D97-AF65-F5344CB8AC3E}">
        <p14:creationId xmlns:p14="http://schemas.microsoft.com/office/powerpoint/2010/main" val="2128718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noFill/>
        </p:spPr>
        <p:txBody>
          <a:bodyPr/>
          <a:lstStyle/>
          <a:p>
            <a:r>
              <a:rPr lang="en-US" b="1" dirty="0">
                <a:solidFill>
                  <a:srgbClr val="DD8C2F"/>
                </a:solidFill>
                <a:latin typeface="Open Sans" panose="020B0606030504020204" pitchFamily="34" charset="0"/>
                <a:ea typeface="Open Sans" panose="020B0606030504020204" pitchFamily="34" charset="0"/>
                <a:cs typeface="Open Sans" panose="020B0606030504020204" pitchFamily="34" charset="0"/>
              </a:rPr>
              <a:t>Innovations for Poverty Action (IPA): </a:t>
            </a:r>
            <a:r>
              <a:rPr lang="en-US" dirty="0">
                <a:latin typeface="Open Sans" panose="020B0606030504020204" pitchFamily="34" charset="0"/>
                <a:ea typeface="Open Sans" panose="020B0606030504020204" pitchFamily="34" charset="0"/>
                <a:cs typeface="Open Sans" panose="020B0606030504020204" pitchFamily="34" charset="0"/>
              </a:rPr>
              <a:t>An international non-profit research &amp; policy organization founded in 2002 that has worked in 51 countries with over 575 leading academics.</a:t>
            </a:r>
          </a:p>
        </p:txBody>
      </p:sp>
      <p:sp>
        <p:nvSpPr>
          <p:cNvPr id="6" name="Title 5"/>
          <p:cNvSpPr>
            <a:spLocks noGrp="1"/>
          </p:cNvSpPr>
          <p:nvPr>
            <p:ph type="title"/>
          </p:nvPr>
        </p:nvSpPr>
        <p:spPr/>
        <p:txBody>
          <a:bodyPr/>
          <a:lstStyle/>
          <a:p>
            <a:pPr algn="ctr"/>
            <a:r>
              <a:rPr lang="en-US" sz="4800" dirty="0">
                <a:solidFill>
                  <a:srgbClr val="1C1C1C"/>
                </a:solidFill>
              </a:rPr>
              <a:t>Innovations for Poverty Action (IPA)</a:t>
            </a:r>
          </a:p>
        </p:txBody>
      </p:sp>
      <p:sp>
        <p:nvSpPr>
          <p:cNvPr id="8" name="Rectangle 7"/>
          <p:cNvSpPr/>
          <p:nvPr/>
        </p:nvSpPr>
        <p:spPr>
          <a:xfrm>
            <a:off x="6391119" y="3479530"/>
            <a:ext cx="4572000" cy="830997"/>
          </a:xfrm>
          <a:prstGeom prst="rect">
            <a:avLst/>
          </a:prstGeom>
        </p:spPr>
        <p:txBody>
          <a:bodyPr>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Our Vision: </a:t>
            </a:r>
            <a:br>
              <a:rPr lang="en-US" sz="2400" b="1"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More Evidence, Less Poverty </a:t>
            </a:r>
          </a:p>
        </p:txBody>
      </p:sp>
      <p:sp>
        <p:nvSpPr>
          <p:cNvPr id="13" name="Content Placeholder 6"/>
          <p:cNvSpPr txBox="1">
            <a:spLocks/>
          </p:cNvSpPr>
          <p:nvPr/>
        </p:nvSpPr>
        <p:spPr>
          <a:xfrm>
            <a:off x="338416" y="3084163"/>
            <a:ext cx="5582803" cy="1471505"/>
          </a:xfrm>
          <a:prstGeom prst="rect">
            <a:avLst/>
          </a:prstGeom>
          <a:noFill/>
        </p:spPr>
        <p:txBody>
          <a:bodyPr vert="horz" lIns="182872" tIns="182872" rIns="182872" bIns="182872" numCol="1" rtlCol="0">
            <a:noAutofit/>
          </a:bodyPr>
          <a:lstStyle>
            <a:lvl1pPr marL="0" indent="0" algn="l" defTabSz="914361"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400" b="0" kern="1200" spc="0" baseline="0" dirty="0" smtClean="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231765" indent="-231765" algn="l" defTabSz="914361"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000" b="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20678" indent="-171443" algn="l" defTabSz="914361" rtl="0" eaLnBrk="1" latinLnBrk="0" hangingPunct="1">
              <a:lnSpc>
                <a:spcPct val="100000"/>
              </a:lnSpc>
              <a:spcBef>
                <a:spcPts val="600"/>
              </a:spcBef>
              <a:spcAft>
                <a:spcPts val="600"/>
              </a:spcAft>
              <a:buClr>
                <a:schemeClr val="bg1">
                  <a:lumMod val="75000"/>
                </a:schemeClr>
              </a:buClr>
              <a:buSzPct val="100000"/>
              <a:buFont typeface="Arial" panose="020B0604020202020204" pitchFamily="34" charset="0"/>
              <a:buChar char="•"/>
              <a:defRPr lang="en-US" sz="18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20678" indent="-1588" algn="l" defTabSz="914361"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16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20678" indent="-171443" algn="l" defTabSz="914361" rtl="0" eaLnBrk="1" latinLnBrk="0" hangingPunct="1">
              <a:lnSpc>
                <a:spcPct val="100000"/>
              </a:lnSpc>
              <a:spcBef>
                <a:spcPts val="300"/>
              </a:spcBef>
              <a:spcAft>
                <a:spcPts val="600"/>
              </a:spcAft>
              <a:buClr>
                <a:schemeClr val="bg1">
                  <a:lumMod val="50000"/>
                </a:schemeClr>
              </a:buClr>
              <a:buSzPct val="100000"/>
              <a:buFont typeface="Arial" panose="020B0604020202020204" pitchFamily="34" charset="0"/>
              <a:buChar char="​"/>
              <a:defRPr lang="en-US" sz="1100" kern="1200" spc="0" baseline="0" dirty="0">
                <a:solidFill>
                  <a:srgbClr val="7C868D"/>
                </a:solidFill>
                <a:latin typeface="Open Sans" panose="020B0606030504020204" pitchFamily="34" charset="0"/>
                <a:ea typeface="Open Sans" panose="020B0606030504020204" pitchFamily="34" charset="0"/>
                <a:cs typeface="Open Sans" panose="020B0606030504020204" pitchFamily="34" charset="0"/>
              </a:defRPr>
            </a:lvl5pPr>
            <a:lvl6pPr marL="2514495" indent="-228591" algn="l" defTabSz="9143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latin typeface="Open Sans" panose="020B0606030504020204" pitchFamily="34" charset="0"/>
                <a:ea typeface="Open Sans" panose="020B0606030504020204" pitchFamily="34" charset="0"/>
                <a:cs typeface="Open Sans" panose="020B0606030504020204" pitchFamily="34" charset="0"/>
              </a:rPr>
              <a:t>Our Mission</a:t>
            </a:r>
            <a:r>
              <a:rPr lang="en-US" b="1">
                <a:latin typeface="Open Sans" panose="020B0606030504020204" pitchFamily="34" charset="0"/>
                <a:ea typeface="Open Sans" panose="020B0606030504020204" pitchFamily="34" charset="0"/>
                <a:cs typeface="Open Sans" panose="020B0606030504020204" pitchFamily="34" charset="0"/>
              </a:rPr>
              <a:t>: </a:t>
            </a:r>
            <a:br>
              <a:rPr lang="en-US" b="1"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To discover and promote effective solutions to global poverty problems</a:t>
            </a:r>
          </a:p>
        </p:txBody>
      </p:sp>
      <p:sp>
        <p:nvSpPr>
          <p:cNvPr id="2" name="Footer Placeholder 1">
            <a:extLst>
              <a:ext uri="{FF2B5EF4-FFF2-40B4-BE49-F238E27FC236}">
                <a16:creationId xmlns:a16="http://schemas.microsoft.com/office/drawing/2014/main" id="{A0A6936F-6CD0-4C94-8F5F-0B21CB073C0D}"/>
              </a:ext>
            </a:extLst>
          </p:cNvPr>
          <p:cNvSpPr>
            <a:spLocks noGrp="1"/>
          </p:cNvSpPr>
          <p:nvPr>
            <p:ph type="ftr" sz="quarter" idx="3"/>
          </p:nvPr>
        </p:nvSpPr>
        <p:spPr/>
        <p:txBody>
          <a:bodyPr/>
          <a:lstStyle/>
          <a:p>
            <a:endParaRPr lang="en-US"/>
          </a:p>
        </p:txBody>
      </p:sp>
      <p:sp>
        <p:nvSpPr>
          <p:cNvPr id="9" name="Content Placeholder 6">
            <a:extLst>
              <a:ext uri="{FF2B5EF4-FFF2-40B4-BE49-F238E27FC236}">
                <a16:creationId xmlns:a16="http://schemas.microsoft.com/office/drawing/2014/main" id="{9210B7A2-CB06-4A12-9758-4E9957FC57B5}"/>
              </a:ext>
            </a:extLst>
          </p:cNvPr>
          <p:cNvSpPr txBox="1">
            <a:spLocks/>
          </p:cNvSpPr>
          <p:nvPr/>
        </p:nvSpPr>
        <p:spPr>
          <a:xfrm>
            <a:off x="359277" y="4555669"/>
            <a:ext cx="10714273" cy="1634908"/>
          </a:xfrm>
          <a:prstGeom prst="rect">
            <a:avLst/>
          </a:prstGeom>
          <a:noFill/>
        </p:spPr>
        <p:txBody>
          <a:bodyPr vert="horz" lIns="182872" tIns="182872" rIns="182872" bIns="182872" numCol="1" rtlCol="0">
            <a:noAutofit/>
          </a:bodyPr>
          <a:lstStyle>
            <a:lvl1pPr marL="0" indent="0" algn="l" defTabSz="914361"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400" b="0" kern="1200" spc="0" baseline="0" dirty="0" smtClean="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231765" indent="-231765" algn="l" defTabSz="914361"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000" b="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20678" indent="-171443" algn="l" defTabSz="914361" rtl="0" eaLnBrk="1" latinLnBrk="0" hangingPunct="1">
              <a:lnSpc>
                <a:spcPct val="100000"/>
              </a:lnSpc>
              <a:spcBef>
                <a:spcPts val="600"/>
              </a:spcBef>
              <a:spcAft>
                <a:spcPts val="600"/>
              </a:spcAft>
              <a:buClr>
                <a:schemeClr val="bg1">
                  <a:lumMod val="75000"/>
                </a:schemeClr>
              </a:buClr>
              <a:buSzPct val="100000"/>
              <a:buFont typeface="Arial" panose="020B0604020202020204" pitchFamily="34" charset="0"/>
              <a:buChar char="•"/>
              <a:defRPr lang="en-US" sz="18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20678" indent="-1588" algn="l" defTabSz="914361"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16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20678" indent="-171443" algn="l" defTabSz="914361" rtl="0" eaLnBrk="1" latinLnBrk="0" hangingPunct="1">
              <a:lnSpc>
                <a:spcPct val="100000"/>
              </a:lnSpc>
              <a:spcBef>
                <a:spcPts val="300"/>
              </a:spcBef>
              <a:spcAft>
                <a:spcPts val="600"/>
              </a:spcAft>
              <a:buClr>
                <a:schemeClr val="bg1">
                  <a:lumMod val="50000"/>
                </a:schemeClr>
              </a:buClr>
              <a:buSzPct val="100000"/>
              <a:buFont typeface="Arial" panose="020B0604020202020204" pitchFamily="34" charset="0"/>
              <a:buChar char="​"/>
              <a:defRPr lang="en-US" sz="1100" kern="1200" spc="0" baseline="0" dirty="0">
                <a:solidFill>
                  <a:srgbClr val="7C868D"/>
                </a:solidFill>
                <a:latin typeface="Open Sans" panose="020B0606030504020204" pitchFamily="34" charset="0"/>
                <a:ea typeface="Open Sans" panose="020B0606030504020204" pitchFamily="34" charset="0"/>
                <a:cs typeface="Open Sans" panose="020B0606030504020204" pitchFamily="34" charset="0"/>
              </a:defRPr>
            </a:lvl5pPr>
            <a:lvl6pPr marL="2514495" indent="-228591" algn="l" defTabSz="9143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20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Arial" charset="0"/>
              <a:buChar char="•"/>
            </a:pPr>
            <a:r>
              <a:rPr lang="en-US" dirty="0"/>
              <a:t>Established in 2010</a:t>
            </a:r>
          </a:p>
          <a:p>
            <a:pPr marL="457200" indent="-457200">
              <a:buFont typeface="Arial" charset="0"/>
              <a:buChar char="•"/>
            </a:pPr>
            <a:r>
              <a:rPr lang="en-US" dirty="0"/>
              <a:t>29 studies across Agriculture, Education, Financial Inclusion, and Health sectors (16 complete, 13 in progress)</a:t>
            </a:r>
          </a:p>
        </p:txBody>
      </p:sp>
      <p:sp>
        <p:nvSpPr>
          <p:cNvPr id="4" name="Title 3"/>
          <p:cNvSpPr>
            <a:spLocks noGrp="1"/>
          </p:cNvSpPr>
          <p:nvPr>
            <p:ph type="title"/>
          </p:nvPr>
        </p:nvSpPr>
        <p:spPr/>
        <p:txBody>
          <a:bodyPr/>
          <a:lstStyle/>
          <a:p>
            <a:r>
              <a:rPr lang="en-US" dirty="0"/>
              <a:t>IPA Zambia</a:t>
            </a:r>
          </a:p>
        </p:txBody>
      </p:sp>
    </p:spTree>
    <p:extLst>
      <p:ext uri="{BB962C8B-B14F-4D97-AF65-F5344CB8AC3E}">
        <p14:creationId xmlns:p14="http://schemas.microsoft.com/office/powerpoint/2010/main" val="3659048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8420" y="90725"/>
            <a:ext cx="11518535" cy="947661"/>
          </a:xfrm>
        </p:spPr>
        <p:txBody>
          <a:bodyPr/>
          <a:lstStyle/>
          <a:p>
            <a:pPr algn="ctr"/>
            <a:r>
              <a:rPr lang="en-US" b="1"/>
              <a:t>Measuring Impact: </a:t>
            </a:r>
            <a:r>
              <a:rPr lang="en-US" b="1" dirty="0"/>
              <a:t>Randomized Control Trials</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799" y="1472340"/>
            <a:ext cx="8509001" cy="4990626"/>
          </a:xfrm>
          <a:prstGeom prst="rect">
            <a:avLst/>
          </a:prstGeom>
        </p:spPr>
      </p:pic>
    </p:spTree>
    <p:extLst>
      <p:ext uri="{BB962C8B-B14F-4D97-AF65-F5344CB8AC3E}">
        <p14:creationId xmlns:p14="http://schemas.microsoft.com/office/powerpoint/2010/main" val="138673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420" y="1518970"/>
            <a:ext cx="11518535" cy="4622864"/>
          </a:xfrm>
        </p:spPr>
        <p:txBody>
          <a:bodyPr/>
          <a:lstStyle/>
          <a:p>
            <a:pPr lvl="1"/>
            <a:r>
              <a:rPr lang="en-US" b="1" dirty="0"/>
              <a:t>Cash is risky for the employee </a:t>
            </a:r>
          </a:p>
          <a:p>
            <a:pPr lvl="2"/>
            <a:r>
              <a:rPr lang="en-US" sz="2400" dirty="0"/>
              <a:t>Can be stolen or lost</a:t>
            </a:r>
          </a:p>
          <a:p>
            <a:pPr lvl="2"/>
            <a:r>
              <a:rPr lang="en-US" sz="2400" dirty="0"/>
              <a:t>Harder to save (e.g., pressure to share, tendency to spend)</a:t>
            </a:r>
          </a:p>
          <a:p>
            <a:pPr lvl="2"/>
            <a:endParaRPr lang="en-US" dirty="0"/>
          </a:p>
          <a:p>
            <a:pPr lvl="1"/>
            <a:r>
              <a:rPr lang="en-US" b="1" dirty="0"/>
              <a:t>Cash is also risky and expensive for the employer</a:t>
            </a:r>
          </a:p>
          <a:p>
            <a:pPr lvl="2"/>
            <a:r>
              <a:rPr lang="en-US" sz="2400" dirty="0"/>
              <a:t>Bulk senders need to withdraw and transport large sums of cash, track payments</a:t>
            </a:r>
          </a:p>
          <a:p>
            <a:pPr lvl="2"/>
            <a:r>
              <a:rPr lang="en-US" sz="2400" dirty="0"/>
              <a:t>Staff time</a:t>
            </a:r>
            <a:endParaRPr lang="en-US" sz="3600" dirty="0"/>
          </a:p>
        </p:txBody>
      </p:sp>
      <p:sp>
        <p:nvSpPr>
          <p:cNvPr id="4" name="Title 3"/>
          <p:cNvSpPr>
            <a:spLocks noGrp="1"/>
          </p:cNvSpPr>
          <p:nvPr>
            <p:ph type="title"/>
          </p:nvPr>
        </p:nvSpPr>
        <p:spPr>
          <a:xfrm>
            <a:off x="338420" y="1"/>
            <a:ext cx="11518535" cy="1022888"/>
          </a:xfrm>
        </p:spPr>
        <p:txBody>
          <a:bodyPr/>
          <a:lstStyle/>
          <a:p>
            <a:r>
              <a:rPr lang="en-US" sz="3600" b="1" dirty="0"/>
              <a:t>Challenge: Cash payments are common, risky </a:t>
            </a:r>
          </a:p>
        </p:txBody>
      </p:sp>
      <p:sp>
        <p:nvSpPr>
          <p:cNvPr id="3" name="Footer Placeholder 2">
            <a:extLst>
              <a:ext uri="{FF2B5EF4-FFF2-40B4-BE49-F238E27FC236}">
                <a16:creationId xmlns:a16="http://schemas.microsoft.com/office/drawing/2014/main" id="{E598B125-1DFB-42F6-BEBF-9D47F29EF48A}"/>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1372438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420" y="1711951"/>
            <a:ext cx="11518535" cy="4237427"/>
          </a:xfrm>
        </p:spPr>
        <p:txBody>
          <a:bodyPr/>
          <a:lstStyle/>
          <a:p>
            <a:pPr lvl="1">
              <a:buFont typeface="Arial" charset="0"/>
              <a:buChar char="•"/>
            </a:pPr>
            <a:r>
              <a:rPr lang="en-US" dirty="0"/>
              <a:t>50% of adults globally and 85% of people in low-income countries say they </a:t>
            </a:r>
            <a:r>
              <a:rPr lang="en-US" b="1" dirty="0"/>
              <a:t>still receive their wages in cash </a:t>
            </a:r>
          </a:p>
          <a:p>
            <a:pPr lvl="1">
              <a:buFont typeface="Arial" charset="0"/>
              <a:buChar char="•"/>
            </a:pPr>
            <a:endParaRPr lang="en-US" dirty="0"/>
          </a:p>
          <a:p>
            <a:pPr lvl="1">
              <a:buFont typeface="Arial" charset="0"/>
              <a:buChar char="•"/>
            </a:pPr>
            <a:r>
              <a:rPr lang="en-US" dirty="0"/>
              <a:t>Disproportionately women</a:t>
            </a:r>
          </a:p>
          <a:p>
            <a:endParaRPr lang="en-US" dirty="0"/>
          </a:p>
        </p:txBody>
      </p:sp>
      <p:sp>
        <p:nvSpPr>
          <p:cNvPr id="3" name="Text Placeholder 2"/>
          <p:cNvSpPr>
            <a:spLocks noGrp="1"/>
          </p:cNvSpPr>
          <p:nvPr>
            <p:ph type="body" sz="quarter" idx="16"/>
          </p:nvPr>
        </p:nvSpPr>
        <p:spPr/>
        <p:txBody>
          <a:bodyPr/>
          <a:lstStyle/>
          <a:p>
            <a:endParaRPr lang="en-US"/>
          </a:p>
        </p:txBody>
      </p:sp>
      <p:sp>
        <p:nvSpPr>
          <p:cNvPr id="4" name="Title 3"/>
          <p:cNvSpPr>
            <a:spLocks noGrp="1"/>
          </p:cNvSpPr>
          <p:nvPr>
            <p:ph type="title"/>
          </p:nvPr>
        </p:nvSpPr>
        <p:spPr/>
        <p:txBody>
          <a:bodyPr/>
          <a:lstStyle/>
          <a:p>
            <a:r>
              <a:rPr lang="en-US" b="1" dirty="0"/>
              <a:t>Yet most people paid in cash </a:t>
            </a:r>
          </a:p>
        </p:txBody>
      </p:sp>
      <p:sp>
        <p:nvSpPr>
          <p:cNvPr id="5" name="Footer Placeholder 4"/>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609288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420" y="1427356"/>
            <a:ext cx="11518535" cy="4714478"/>
          </a:xfrm>
        </p:spPr>
        <p:txBody>
          <a:bodyPr/>
          <a:lstStyle/>
          <a:p>
            <a:pPr lvl="2"/>
            <a:r>
              <a:rPr lang="en-US" sz="2400" dirty="0"/>
              <a:t>Globally, only </a:t>
            </a:r>
            <a:r>
              <a:rPr lang="en-US" sz="2400" b="1" dirty="0"/>
              <a:t>58 percent of women hold an account </a:t>
            </a:r>
            <a:r>
              <a:rPr lang="en-US" sz="2400" dirty="0"/>
              <a:t>in a formal financial institution, </a:t>
            </a:r>
            <a:r>
              <a:rPr lang="en-US" sz="2400" b="1" dirty="0"/>
              <a:t>compared to 65 percent of men</a:t>
            </a:r>
            <a:r>
              <a:rPr lang="en-US" sz="2400" dirty="0"/>
              <a:t>. </a:t>
            </a:r>
          </a:p>
        </p:txBody>
      </p:sp>
      <p:sp>
        <p:nvSpPr>
          <p:cNvPr id="4" name="Title 3"/>
          <p:cNvSpPr>
            <a:spLocks noGrp="1"/>
          </p:cNvSpPr>
          <p:nvPr>
            <p:ph type="title"/>
          </p:nvPr>
        </p:nvSpPr>
        <p:spPr>
          <a:xfrm>
            <a:off x="338420" y="1"/>
            <a:ext cx="11518535" cy="1022888"/>
          </a:xfrm>
        </p:spPr>
        <p:txBody>
          <a:bodyPr/>
          <a:lstStyle/>
          <a:p>
            <a:r>
              <a:rPr lang="en-US" sz="3600" b="1" dirty="0"/>
              <a:t>Challenge: Women’s Financial Inclusion</a:t>
            </a:r>
          </a:p>
        </p:txBody>
      </p:sp>
      <p:sp>
        <p:nvSpPr>
          <p:cNvPr id="3" name="Footer Placeholder 2">
            <a:extLst>
              <a:ext uri="{FF2B5EF4-FFF2-40B4-BE49-F238E27FC236}">
                <a16:creationId xmlns:a16="http://schemas.microsoft.com/office/drawing/2014/main" id="{E598B125-1DFB-42F6-BEBF-9D47F29EF48A}"/>
              </a:ext>
            </a:extLst>
          </p:cNvPr>
          <p:cNvSpPr>
            <a:spLocks noGrp="1"/>
          </p:cNvSpPr>
          <p:nvPr>
            <p:ph type="ftr" sz="quarter" idx="3"/>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22" y="2484201"/>
            <a:ext cx="9567746" cy="4373799"/>
          </a:xfrm>
          <a:prstGeom prst="rect">
            <a:avLst/>
          </a:prstGeom>
        </p:spPr>
      </p:pic>
    </p:spTree>
    <p:extLst>
      <p:ext uri="{BB962C8B-B14F-4D97-AF65-F5344CB8AC3E}">
        <p14:creationId xmlns:p14="http://schemas.microsoft.com/office/powerpoint/2010/main" val="1708841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420" y="1694984"/>
            <a:ext cx="11518535" cy="4446849"/>
          </a:xfrm>
        </p:spPr>
        <p:txBody>
          <a:bodyPr/>
          <a:lstStyle/>
          <a:p>
            <a:pPr lvl="1"/>
            <a:r>
              <a:rPr lang="en-US" sz="3200" dirty="0"/>
              <a:t>Women </a:t>
            </a:r>
            <a:r>
              <a:rPr lang="en-US" sz="3200" b="1" dirty="0"/>
              <a:t>disproportionately experience poverty</a:t>
            </a:r>
            <a:endParaRPr lang="en-US" sz="3200" dirty="0"/>
          </a:p>
          <a:p>
            <a:pPr lvl="1"/>
            <a:r>
              <a:rPr lang="en-US" sz="3200" dirty="0"/>
              <a:t>Path to greater women’s financial inclusion depends on a more </a:t>
            </a:r>
            <a:r>
              <a:rPr lang="en-US" sz="3200" b="1" dirty="0"/>
              <a:t>gender inclusive financial system </a:t>
            </a:r>
          </a:p>
          <a:p>
            <a:pPr lvl="1"/>
            <a:r>
              <a:rPr lang="en-US" sz="3200" dirty="0"/>
              <a:t>System will need to address specific barriers faced by women</a:t>
            </a:r>
            <a:r>
              <a:rPr lang="en-US" sz="3200" b="1" dirty="0"/>
              <a:t> on demand side and supply side</a:t>
            </a:r>
            <a:endParaRPr lang="en-US" sz="3200" dirty="0"/>
          </a:p>
        </p:txBody>
      </p:sp>
      <p:sp>
        <p:nvSpPr>
          <p:cNvPr id="4" name="Title 3"/>
          <p:cNvSpPr>
            <a:spLocks noGrp="1"/>
          </p:cNvSpPr>
          <p:nvPr>
            <p:ph type="title"/>
          </p:nvPr>
        </p:nvSpPr>
        <p:spPr>
          <a:xfrm>
            <a:off x="338420" y="1"/>
            <a:ext cx="11518535" cy="1022888"/>
          </a:xfrm>
        </p:spPr>
        <p:txBody>
          <a:bodyPr/>
          <a:lstStyle/>
          <a:p>
            <a:r>
              <a:rPr lang="en-US" sz="3600" b="1" dirty="0"/>
              <a:t>Challenge: Women’s Financial Inclusion</a:t>
            </a:r>
          </a:p>
        </p:txBody>
      </p:sp>
      <p:sp>
        <p:nvSpPr>
          <p:cNvPr id="3" name="Footer Placeholder 2">
            <a:extLst>
              <a:ext uri="{FF2B5EF4-FFF2-40B4-BE49-F238E27FC236}">
                <a16:creationId xmlns:a16="http://schemas.microsoft.com/office/drawing/2014/main" id="{E598B125-1DFB-42F6-BEBF-9D47F29EF48A}"/>
              </a:ext>
            </a:extLst>
          </p:cNvPr>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1413895224"/>
      </p:ext>
    </p:extLst>
  </p:cSld>
  <p:clrMapOvr>
    <a:masterClrMapping/>
  </p:clrMapOvr>
</p:sld>
</file>

<file path=ppt/theme/theme1.xml><?xml version="1.0" encoding="utf-8"?>
<a:theme xmlns:a="http://schemas.openxmlformats.org/drawingml/2006/main" name="IPA Presentation Template">
  <a:themeElements>
    <a:clrScheme name="Salesforce Color Pallet - June 2015 2">
      <a:dk1>
        <a:srgbClr val="1C1C1C"/>
      </a:dk1>
      <a:lt1>
        <a:srgbClr val="FFFFFF"/>
      </a:lt1>
      <a:dk2>
        <a:srgbClr val="19325C"/>
      </a:dk2>
      <a:lt2>
        <a:srgbClr val="D0D9DE"/>
      </a:lt2>
      <a:accent1>
        <a:srgbClr val="00A1E0"/>
      </a:accent1>
      <a:accent2>
        <a:srgbClr val="7C868D"/>
      </a:accent2>
      <a:accent3>
        <a:srgbClr val="00B2A9"/>
      </a:accent3>
      <a:accent4>
        <a:srgbClr val="963CBD"/>
      </a:accent4>
      <a:accent5>
        <a:srgbClr val="ED8B00"/>
      </a:accent5>
      <a:accent6>
        <a:srgbClr val="FFC72C"/>
      </a:accent6>
      <a:hlink>
        <a:srgbClr val="001871"/>
      </a:hlink>
      <a:folHlink>
        <a:srgbClr val="963CBD"/>
      </a:folHlink>
    </a:clrScheme>
    <a:fontScheme name="Salesforce 2014 Interi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cene3d>
          <a:camera prst="orthographicFront"/>
          <a:lightRig rig="contrasting" dir="t">
            <a:rot lat="0" lon="0" rev="2400000"/>
          </a:lightRig>
        </a:scene3d>
        <a:sp3d prstMaterial="powder">
          <a:bevelB w="0" h="0"/>
        </a:sp3d>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smtClean="0">
            <a:latin typeface="Salesforce Sans"/>
            <a:cs typeface="Salesforce Sans"/>
          </a:defRPr>
        </a:defPPr>
      </a:lstStyle>
      <a:style>
        <a:lnRef idx="2">
          <a:schemeClr val="accent1">
            <a:shade val="50000"/>
          </a:schemeClr>
        </a:lnRef>
        <a:fillRef idx="1">
          <a:schemeClr val="accent1"/>
        </a:fillRef>
        <a:effectRef idx="0">
          <a:schemeClr val="accent1"/>
        </a:effectRef>
        <a:fontRef idx="minor">
          <a:schemeClr val="lt1"/>
        </a:fontRef>
      </a:style>
    </a:spDef>
    <a:lnDef>
      <a:spPr>
        <a:ln w="9525" cmpd="sng">
          <a:solidFill>
            <a:schemeClr val="accent2"/>
          </a:solidFill>
          <a:headEnd type="none" w="med" len="med"/>
          <a:tailEnd type="none" w="med" len="med"/>
        </a:ln>
      </a:spPr>
      <a:bodyPr numCol="1"/>
      <a:lstStyle/>
      <a:style>
        <a:lnRef idx="1">
          <a:schemeClr val="accent1"/>
        </a:lnRef>
        <a:fillRef idx="0">
          <a:schemeClr val="accent1"/>
        </a:fillRef>
        <a:effectRef idx="0">
          <a:schemeClr val="accent1"/>
        </a:effectRef>
        <a:fontRef idx="minor">
          <a:schemeClr val="tx1"/>
        </a:fontRef>
      </a:style>
    </a:lnDef>
    <a:txDef>
      <a:spPr>
        <a:noFill/>
      </a:spPr>
      <a:bodyPr wrap="none" numCol="1" rtlCol="0">
        <a:spAutoFit/>
      </a:bodyPr>
      <a:lstStyle>
        <a:defPPr>
          <a:spcBef>
            <a:spcPts val="300"/>
          </a:spcBef>
          <a:spcAft>
            <a:spcPts val="600"/>
          </a:spcAft>
          <a:defRPr sz="2000" dirty="0" smtClean="0">
            <a:solidFill>
              <a:schemeClr val="accent2"/>
            </a:solidFill>
            <a:latin typeface="Salesforce Sans"/>
            <a:cs typeface="Salesforce Sans"/>
          </a:defRPr>
        </a:defPPr>
      </a:lstStyle>
    </a:txDef>
  </a:objectDefaults>
  <a:extraClrSchemeLst/>
  <a:extLst>
    <a:ext uri="{05A4C25C-085E-4340-85A3-A5531E510DB2}">
      <thm15:themeFamily xmlns:thm15="http://schemas.microsoft.com/office/thememl/2012/main" name="Template_Presentations_2017 May" id="{8C3B8C5D-3F62-461C-847D-99E1F912E5D3}" vid="{758E0397-96B5-4C5E-AF2D-B9B5D6D2B9C5}"/>
    </a:ext>
  </a:extLst>
</a:theme>
</file>

<file path=ppt/theme/theme2.xml><?xml version="1.0" encoding="utf-8"?>
<a:theme xmlns:a="http://schemas.openxmlformats.org/drawingml/2006/main" name="1_IPA Presentation Template">
  <a:themeElements>
    <a:clrScheme name="Salesforce Color Pallet - June 2015 2">
      <a:dk1>
        <a:srgbClr val="1C1C1C"/>
      </a:dk1>
      <a:lt1>
        <a:srgbClr val="FFFFFF"/>
      </a:lt1>
      <a:dk2>
        <a:srgbClr val="19325C"/>
      </a:dk2>
      <a:lt2>
        <a:srgbClr val="D0D9DE"/>
      </a:lt2>
      <a:accent1>
        <a:srgbClr val="00A1E0"/>
      </a:accent1>
      <a:accent2>
        <a:srgbClr val="7C868D"/>
      </a:accent2>
      <a:accent3>
        <a:srgbClr val="00B2A9"/>
      </a:accent3>
      <a:accent4>
        <a:srgbClr val="963CBD"/>
      </a:accent4>
      <a:accent5>
        <a:srgbClr val="ED8B00"/>
      </a:accent5>
      <a:accent6>
        <a:srgbClr val="FFC72C"/>
      </a:accent6>
      <a:hlink>
        <a:srgbClr val="001871"/>
      </a:hlink>
      <a:folHlink>
        <a:srgbClr val="963CBD"/>
      </a:folHlink>
    </a:clrScheme>
    <a:fontScheme name="Salesforce 2014 Interi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cene3d>
          <a:camera prst="orthographicFront"/>
          <a:lightRig rig="contrasting" dir="t">
            <a:rot lat="0" lon="0" rev="2400000"/>
          </a:lightRig>
        </a:scene3d>
        <a:sp3d prstMaterial="powder">
          <a:bevelB w="0" h="0"/>
        </a:sp3d>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smtClean="0">
            <a:latin typeface="Salesforce Sans"/>
            <a:cs typeface="Salesforce Sans"/>
          </a:defRPr>
        </a:defPPr>
      </a:lstStyle>
      <a:style>
        <a:lnRef idx="2">
          <a:schemeClr val="accent1">
            <a:shade val="50000"/>
          </a:schemeClr>
        </a:lnRef>
        <a:fillRef idx="1">
          <a:schemeClr val="accent1"/>
        </a:fillRef>
        <a:effectRef idx="0">
          <a:schemeClr val="accent1"/>
        </a:effectRef>
        <a:fontRef idx="minor">
          <a:schemeClr val="lt1"/>
        </a:fontRef>
      </a:style>
    </a:spDef>
    <a:lnDef>
      <a:spPr>
        <a:ln w="9525" cmpd="sng">
          <a:solidFill>
            <a:schemeClr val="accent2"/>
          </a:solidFill>
          <a:headEnd type="none" w="med" len="med"/>
          <a:tailEnd type="none" w="med" len="med"/>
        </a:ln>
      </a:spPr>
      <a:bodyPr numCol="1"/>
      <a:lstStyle/>
      <a:style>
        <a:lnRef idx="1">
          <a:schemeClr val="accent1"/>
        </a:lnRef>
        <a:fillRef idx="0">
          <a:schemeClr val="accent1"/>
        </a:fillRef>
        <a:effectRef idx="0">
          <a:schemeClr val="accent1"/>
        </a:effectRef>
        <a:fontRef idx="minor">
          <a:schemeClr val="tx1"/>
        </a:fontRef>
      </a:style>
    </a:lnDef>
    <a:txDef>
      <a:spPr>
        <a:noFill/>
      </a:spPr>
      <a:bodyPr wrap="none" numCol="1" rtlCol="0">
        <a:spAutoFit/>
      </a:bodyPr>
      <a:lstStyle>
        <a:defPPr>
          <a:spcBef>
            <a:spcPts val="300"/>
          </a:spcBef>
          <a:spcAft>
            <a:spcPts val="600"/>
          </a:spcAft>
          <a:defRPr sz="2000" dirty="0" smtClean="0">
            <a:solidFill>
              <a:schemeClr val="accent2"/>
            </a:solidFill>
            <a:latin typeface="Salesforce Sans"/>
            <a:cs typeface="Salesforce Sans"/>
          </a:defRPr>
        </a:defPPr>
      </a:lstStyle>
    </a:txDef>
  </a:objectDefaults>
  <a:extraClrSchemeLst/>
  <a:extLst>
    <a:ext uri="{05A4C25C-085E-4340-85A3-A5531E510DB2}">
      <thm15:themeFamily xmlns:thm15="http://schemas.microsoft.com/office/thememl/2012/main" name="Template_Presentations_2017 May" id="{8C3B8C5D-3F62-461C-847D-99E1F912E5D3}" vid="{58D115F4-CDBF-4AC8-A44F-4603E781EB57}"/>
    </a:ext>
  </a:extLst>
</a:theme>
</file>

<file path=ppt/theme/theme3.xml><?xml version="1.0" encoding="utf-8"?>
<a:theme xmlns:a="http://schemas.openxmlformats.org/drawingml/2006/main" name="2_IPA Presentation Template">
  <a:themeElements>
    <a:clrScheme name="Salesforce Color Pallet - June 2015 2">
      <a:dk1>
        <a:srgbClr val="1C1C1C"/>
      </a:dk1>
      <a:lt1>
        <a:srgbClr val="FFFFFF"/>
      </a:lt1>
      <a:dk2>
        <a:srgbClr val="19325C"/>
      </a:dk2>
      <a:lt2>
        <a:srgbClr val="D0D9DE"/>
      </a:lt2>
      <a:accent1>
        <a:srgbClr val="00A1E0"/>
      </a:accent1>
      <a:accent2>
        <a:srgbClr val="7C868D"/>
      </a:accent2>
      <a:accent3>
        <a:srgbClr val="00B2A9"/>
      </a:accent3>
      <a:accent4>
        <a:srgbClr val="963CBD"/>
      </a:accent4>
      <a:accent5>
        <a:srgbClr val="ED8B00"/>
      </a:accent5>
      <a:accent6>
        <a:srgbClr val="FFC72C"/>
      </a:accent6>
      <a:hlink>
        <a:srgbClr val="001871"/>
      </a:hlink>
      <a:folHlink>
        <a:srgbClr val="963CBD"/>
      </a:folHlink>
    </a:clrScheme>
    <a:fontScheme name="Salesforce 2014 Interi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cene3d>
          <a:camera prst="orthographicFront"/>
          <a:lightRig rig="contrasting" dir="t">
            <a:rot lat="0" lon="0" rev="2400000"/>
          </a:lightRig>
        </a:scene3d>
        <a:sp3d prstMaterial="powder">
          <a:bevelB w="0" h="0"/>
        </a:sp3d>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smtClean="0">
            <a:latin typeface="Salesforce Sans"/>
            <a:cs typeface="Salesforce Sans"/>
          </a:defRPr>
        </a:defPPr>
      </a:lstStyle>
      <a:style>
        <a:lnRef idx="2">
          <a:schemeClr val="accent1">
            <a:shade val="50000"/>
          </a:schemeClr>
        </a:lnRef>
        <a:fillRef idx="1">
          <a:schemeClr val="accent1"/>
        </a:fillRef>
        <a:effectRef idx="0">
          <a:schemeClr val="accent1"/>
        </a:effectRef>
        <a:fontRef idx="minor">
          <a:schemeClr val="lt1"/>
        </a:fontRef>
      </a:style>
    </a:spDef>
    <a:lnDef>
      <a:spPr>
        <a:ln w="9525" cmpd="sng">
          <a:solidFill>
            <a:schemeClr val="accent2"/>
          </a:solidFill>
          <a:headEnd type="none" w="med" len="med"/>
          <a:tailEnd type="none" w="med" len="med"/>
        </a:ln>
      </a:spPr>
      <a:bodyPr numCol="1"/>
      <a:lstStyle/>
      <a:style>
        <a:lnRef idx="1">
          <a:schemeClr val="accent1"/>
        </a:lnRef>
        <a:fillRef idx="0">
          <a:schemeClr val="accent1"/>
        </a:fillRef>
        <a:effectRef idx="0">
          <a:schemeClr val="accent1"/>
        </a:effectRef>
        <a:fontRef idx="minor">
          <a:schemeClr val="tx1"/>
        </a:fontRef>
      </a:style>
    </a:lnDef>
    <a:txDef>
      <a:spPr>
        <a:noFill/>
      </a:spPr>
      <a:bodyPr wrap="none" numCol="1" rtlCol="0">
        <a:spAutoFit/>
      </a:bodyPr>
      <a:lstStyle>
        <a:defPPr>
          <a:spcBef>
            <a:spcPts val="300"/>
          </a:spcBef>
          <a:spcAft>
            <a:spcPts val="600"/>
          </a:spcAft>
          <a:defRPr sz="2000" dirty="0" smtClean="0">
            <a:solidFill>
              <a:schemeClr val="accent2"/>
            </a:solidFill>
            <a:latin typeface="Salesforce Sans"/>
            <a:cs typeface="Salesforce Sans"/>
          </a:defRPr>
        </a:defPPr>
      </a:lstStyle>
    </a:txDef>
  </a:objectDefaults>
  <a:extraClrSchemeLst/>
  <a:extLst>
    <a:ext uri="{05A4C25C-085E-4340-85A3-A5531E510DB2}">
      <thm15:themeFamily xmlns:thm15="http://schemas.microsoft.com/office/thememl/2012/main" name="Template_Presentations_2017 May" id="{8C3B8C5D-3F62-461C-847D-99E1F912E5D3}" vid="{6D9D0B50-03C1-4BD5-A36C-9D774D3A97B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Template_Presentations_2017 May</Template>
  <TotalTime>15014</TotalTime>
  <Words>2292</Words>
  <Application>Microsoft Office PowerPoint</Application>
  <PresentationFormat>Widescreen</PresentationFormat>
  <Paragraphs>222</Paragraphs>
  <Slides>24</Slides>
  <Notes>23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Arial Unicode MS</vt:lpstr>
      <vt:lpstr>MS PGothic</vt:lpstr>
      <vt:lpstr>MS PGothic</vt:lpstr>
      <vt:lpstr>Arial</vt:lpstr>
      <vt:lpstr>Calibri</vt:lpstr>
      <vt:lpstr>Open Sans</vt:lpstr>
      <vt:lpstr>Open Sans Condensed</vt:lpstr>
      <vt:lpstr>Open Sans Condensed Light</vt:lpstr>
      <vt:lpstr>Open Sans Semibold</vt:lpstr>
      <vt:lpstr>OpenSans</vt:lpstr>
      <vt:lpstr>Salesforce Sans</vt:lpstr>
      <vt:lpstr>Wingdings</vt:lpstr>
      <vt:lpstr>IPA Presentation Template</vt:lpstr>
      <vt:lpstr>1_IPA Presentation Template</vt:lpstr>
      <vt:lpstr>2_IPA Presentation Template</vt:lpstr>
      <vt:lpstr> Potential Payoffs of Digital Wage Payments for Women and Employers</vt:lpstr>
      <vt:lpstr>Overview</vt:lpstr>
      <vt:lpstr>Innovations for Poverty Action (IPA)</vt:lpstr>
      <vt:lpstr>IPA Zambia</vt:lpstr>
      <vt:lpstr>Measuring Impact: Randomized Control Trials</vt:lpstr>
      <vt:lpstr>Challenge: Cash payments are common, risky </vt:lpstr>
      <vt:lpstr>Yet most people paid in cash </vt:lpstr>
      <vt:lpstr>Challenge: Women’s Financial Inclusion</vt:lpstr>
      <vt:lpstr>Challenge: Women’s Financial Inclusion</vt:lpstr>
      <vt:lpstr>Challenge: Women’s Financial Inclusion</vt:lpstr>
      <vt:lpstr>Digital payments = win-win </vt:lpstr>
      <vt:lpstr>Lower Cost of Delivery</vt:lpstr>
      <vt:lpstr>Time-Savings</vt:lpstr>
      <vt:lpstr>Lower Cost of Delivery</vt:lpstr>
      <vt:lpstr>Savings</vt:lpstr>
      <vt:lpstr>Savings</vt:lpstr>
      <vt:lpstr>Savings</vt:lpstr>
      <vt:lpstr>More Control</vt:lpstr>
      <vt:lpstr>More Control</vt:lpstr>
      <vt:lpstr>More Control</vt:lpstr>
      <vt:lpstr>Barriers: Practical Concerns</vt:lpstr>
      <vt:lpstr>Key Takeaways</vt:lpstr>
      <vt:lpstr>Open Questions: What’s Left to Learn?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Benchmarking a Child Nutrition Program against Cash</dc:title>
  <dc:creator>JBranch</dc:creator>
  <cp:lastModifiedBy>DMoore</cp:lastModifiedBy>
  <cp:revision>170</cp:revision>
  <cp:lastPrinted>2018-04-11T07:49:18Z</cp:lastPrinted>
  <dcterms:created xsi:type="dcterms:W3CDTF">2018-04-02T19:08:01Z</dcterms:created>
  <dcterms:modified xsi:type="dcterms:W3CDTF">2018-04-27T18:09:14Z</dcterms:modified>
</cp:coreProperties>
</file>