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6583350" cx="11704625"/>
  <p:notesSz cx="9296400" cy="7010400"/>
  <p:embeddedFontLst>
    <p:embeddedFont>
      <p:font typeface="Fira Sans ExtraLight"/>
      <p:regular r:id="rId51"/>
      <p:bold r:id="rId52"/>
      <p:italic r:id="rId53"/>
      <p:boldItalic r:id="rId54"/>
    </p:embeddedFont>
    <p:embeddedFont>
      <p:font typeface="Manrope"/>
      <p:regular r:id="rId55"/>
      <p:bold r:id="rId56"/>
    </p:embeddedFont>
    <p:embeddedFont>
      <p:font typeface="Manrope ExtraLight"/>
      <p:regular r:id="rId57"/>
      <p:bold r:id="rId58"/>
    </p:embeddedFont>
    <p:embeddedFont>
      <p:font typeface="Fira Sans Medium"/>
      <p:regular r:id="rId59"/>
      <p:bold r:id="rId60"/>
      <p:italic r:id="rId61"/>
      <p:boldItalic r:id="rId62"/>
    </p:embeddedFont>
    <p:embeddedFont>
      <p:font typeface="Fira Sans SemiBold"/>
      <p:regular r:id="rId63"/>
      <p:bold r:id="rId64"/>
      <p:italic r:id="rId65"/>
      <p:boldItalic r:id="rId66"/>
    </p:embeddedFont>
    <p:embeddedFont>
      <p:font typeface="Fira Sans"/>
      <p:regular r:id="rId67"/>
      <p:bold r:id="rId68"/>
      <p:italic r:id="rId69"/>
      <p:boldItalic r:id="rId70"/>
    </p:embeddedFont>
    <p:embeddedFont>
      <p:font typeface="Helvetica Neue"/>
      <p:regular r:id="rId71"/>
      <p:bold r:id="rId72"/>
      <p:italic r:id="rId73"/>
      <p:boldItalic r:id="rId74"/>
    </p:embeddedFont>
    <p:embeddedFont>
      <p:font typeface="Fira Sans Light"/>
      <p:regular r:id="rId75"/>
      <p:bold r:id="rId76"/>
      <p:italic r:id="rId77"/>
      <p:boldItalic r:id="rId78"/>
    </p:embeddedFont>
    <p:embeddedFont>
      <p:font typeface="Fira Sans Black"/>
      <p:bold r:id="rId79"/>
      <p:boldItalic r:id="rId80"/>
    </p:embeddedFont>
    <p:embeddedFont>
      <p:font typeface="Manrope Light"/>
      <p:regular r:id="rId81"/>
      <p:bold r:id="rId82"/>
    </p:embeddedFont>
    <p:embeddedFont>
      <p:font typeface="Fira Sans Thin"/>
      <p:regular r:id="rId83"/>
      <p:bold r:id="rId84"/>
      <p:italic r:id="rId85"/>
      <p:boldItalic r:id="rId86"/>
    </p:embeddedFont>
    <p:embeddedFont>
      <p:font typeface="Montserrat Medium"/>
      <p:regular r:id="rId87"/>
      <p:bold r:id="rId88"/>
      <p:italic r:id="rId89"/>
      <p:boldItalic r:id="rId90"/>
    </p:embeddedFont>
    <p:embeddedFont>
      <p:font typeface="Fira Sans Condensed Medium"/>
      <p:regular r:id="rId91"/>
      <p:bold r:id="rId92"/>
      <p:italic r:id="rId93"/>
      <p:boldItalic r:id="rId94"/>
    </p:embeddedFont>
    <p:embeddedFont>
      <p:font typeface="Manrope Medium"/>
      <p:regular r:id="rId95"/>
      <p:bold r:id="rId96"/>
    </p:embeddedFont>
    <p:embeddedFont>
      <p:font typeface="Fira Sans Condensed"/>
      <p:regular r:id="rId97"/>
      <p:bold r:id="rId98"/>
      <p:italic r:id="rId99"/>
      <p:boldItalic r:id="rId10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
          <p15:clr>
            <a:srgbClr val="A4A3A4"/>
          </p15:clr>
        </p15:guide>
        <p15:guide id="2" orient="horz" pos="312">
          <p15:clr>
            <a:srgbClr val="A4A3A4"/>
          </p15:clr>
        </p15:guide>
        <p15:guide id="3" pos="7081">
          <p15:clr>
            <a:srgbClr val="A4A3A4"/>
          </p15:clr>
        </p15:guide>
        <p15:guide id="4" pos="4714">
          <p15:clr>
            <a:srgbClr val="A4A3A4"/>
          </p15:clr>
        </p15:guide>
        <p15:guide id="5" pos="5379">
          <p15:clr>
            <a:srgbClr val="A4A3A4"/>
          </p15:clr>
        </p15:guide>
        <p15:guide id="6" pos="287">
          <p15:clr>
            <a:srgbClr val="A4A3A4"/>
          </p15:clr>
        </p15:guide>
        <p15:guide id="7" pos="2074">
          <p15:clr>
            <a:srgbClr val="A4A3A4"/>
          </p15:clr>
        </p15:guide>
        <p15:guide id="8" pos="2640">
          <p15:clr>
            <a:srgbClr val="A4A3A4"/>
          </p15:clr>
        </p15:guide>
        <p15:guide id="9" pos="5054">
          <p15:clr>
            <a:srgbClr val="A4A3A4"/>
          </p15:clr>
        </p15:guide>
        <p15:guide id="10" pos="2351">
          <p15:clr>
            <a:srgbClr val="A4A3A4"/>
          </p15:clr>
        </p15:guide>
        <p15:guide id="11" orient="horz" pos="939">
          <p15:clr>
            <a:srgbClr val="9AA0A6"/>
          </p15:clr>
        </p15:guide>
      </p15:sldGuideLst>
    </p:ext>
    <p:ext uri="{2D200454-40CA-4A62-9FC3-DE9A4176ACB9}">
      <p15:notesGuideLst>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83375A-6540-46B3-B4A4-D4D43BCFEADC}">
  <a:tblStyle styleId="{6983375A-6540-46B3-B4A4-D4D43BCFEA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E68BCAE-A0B0-4D73-9D18-1BE1039C6694}"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 orient="horz"/>
        <p:guide pos="312" orient="horz"/>
        <p:guide pos="7081"/>
        <p:guide pos="4714"/>
        <p:guide pos="5379"/>
        <p:guide pos="287"/>
        <p:guide pos="2074"/>
        <p:guide pos="2640"/>
        <p:guide pos="5054"/>
        <p:guide pos="2351"/>
        <p:guide pos="939" orient="horz"/>
      </p:guideLst>
    </p:cSldViewPr>
  </p:slideViewPr>
  <p:notesViewPr>
    <p:cSldViewPr snapToGrid="0">
      <p:cViewPr varScale="1">
        <p:scale>
          <a:sx n="100" d="100"/>
          <a:sy n="100" d="100"/>
        </p:scale>
        <p:origin x="0" y="0"/>
      </p:cViewPr>
      <p:guideLst>
        <p:guide pos="2208" orient="horz"/>
        <p:guide pos="292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0" Type="http://schemas.openxmlformats.org/officeDocument/2006/relationships/font" Target="fonts/FiraSansCondensed-bold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ManropeMedium-regular.fntdata"/><Relationship Id="rId94" Type="http://schemas.openxmlformats.org/officeDocument/2006/relationships/font" Target="fonts/FiraSansCondensedMedium-boldItalic.fntdata"/><Relationship Id="rId97" Type="http://schemas.openxmlformats.org/officeDocument/2006/relationships/font" Target="fonts/FiraSansCondensed-regular.fntdata"/><Relationship Id="rId96" Type="http://schemas.openxmlformats.org/officeDocument/2006/relationships/font" Target="fonts/ManropeMedium-bold.fntdata"/><Relationship Id="rId11" Type="http://schemas.openxmlformats.org/officeDocument/2006/relationships/slide" Target="slides/slide4.xml"/><Relationship Id="rId99" Type="http://schemas.openxmlformats.org/officeDocument/2006/relationships/font" Target="fonts/FiraSansCondensed-italic.fntdata"/><Relationship Id="rId10" Type="http://schemas.openxmlformats.org/officeDocument/2006/relationships/slide" Target="slides/slide3.xml"/><Relationship Id="rId98" Type="http://schemas.openxmlformats.org/officeDocument/2006/relationships/font" Target="fonts/FiraSansCondensed-bold.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font" Target="fonts/FiraSansCondensedMedium-regular.fntdata"/><Relationship Id="rId90" Type="http://schemas.openxmlformats.org/officeDocument/2006/relationships/font" Target="fonts/MontserratMedium-boldItalic.fntdata"/><Relationship Id="rId93" Type="http://schemas.openxmlformats.org/officeDocument/2006/relationships/font" Target="fonts/FiraSansCondensedMedium-italic.fntdata"/><Relationship Id="rId92" Type="http://schemas.openxmlformats.org/officeDocument/2006/relationships/font" Target="fonts/FiraSansCondensedMedium-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font" Target="fonts/FiraSansThin-bold.fntdata"/><Relationship Id="rId83" Type="http://schemas.openxmlformats.org/officeDocument/2006/relationships/font" Target="fonts/FiraSansThin-regular.fntdata"/><Relationship Id="rId86" Type="http://schemas.openxmlformats.org/officeDocument/2006/relationships/font" Target="fonts/FiraSansThin-boldItalic.fntdata"/><Relationship Id="rId85" Type="http://schemas.openxmlformats.org/officeDocument/2006/relationships/font" Target="fonts/FiraSansThin-italic.fntdata"/><Relationship Id="rId88" Type="http://schemas.openxmlformats.org/officeDocument/2006/relationships/font" Target="fonts/MontserratMedium-bold.fntdata"/><Relationship Id="rId87" Type="http://schemas.openxmlformats.org/officeDocument/2006/relationships/font" Target="fonts/MontserratMedium-regular.fntdata"/><Relationship Id="rId89" Type="http://schemas.openxmlformats.org/officeDocument/2006/relationships/font" Target="fonts/MontserratMedium-italic.fntdata"/><Relationship Id="rId80" Type="http://schemas.openxmlformats.org/officeDocument/2006/relationships/font" Target="fonts/FiraSansBlack-boldItalic.fntdata"/><Relationship Id="rId82" Type="http://schemas.openxmlformats.org/officeDocument/2006/relationships/font" Target="fonts/ManropeLight-bold.fntdata"/><Relationship Id="rId81" Type="http://schemas.openxmlformats.org/officeDocument/2006/relationships/font" Target="fonts/Manrope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HelveticaNeue-italic.fntdata"/><Relationship Id="rId72" Type="http://schemas.openxmlformats.org/officeDocument/2006/relationships/font" Target="fonts/HelveticaNeue-bold.fntdata"/><Relationship Id="rId75" Type="http://schemas.openxmlformats.org/officeDocument/2006/relationships/font" Target="fonts/FiraSansLight-regular.fntdata"/><Relationship Id="rId74" Type="http://schemas.openxmlformats.org/officeDocument/2006/relationships/font" Target="fonts/HelveticaNeue-boldItalic.fntdata"/><Relationship Id="rId77" Type="http://schemas.openxmlformats.org/officeDocument/2006/relationships/font" Target="fonts/FiraSansLight-italic.fntdata"/><Relationship Id="rId76" Type="http://schemas.openxmlformats.org/officeDocument/2006/relationships/font" Target="fonts/FiraSansLight-bold.fntdata"/><Relationship Id="rId79" Type="http://schemas.openxmlformats.org/officeDocument/2006/relationships/font" Target="fonts/FiraSansBlack-bold.fntdata"/><Relationship Id="rId78" Type="http://schemas.openxmlformats.org/officeDocument/2006/relationships/font" Target="fonts/FiraSansLight-boldItalic.fntdata"/><Relationship Id="rId71" Type="http://schemas.openxmlformats.org/officeDocument/2006/relationships/font" Target="fonts/HelveticaNeue-regular.fntdata"/><Relationship Id="rId70" Type="http://schemas.openxmlformats.org/officeDocument/2006/relationships/font" Target="fonts/FiraSans-boldItalic.fntdata"/><Relationship Id="rId62" Type="http://schemas.openxmlformats.org/officeDocument/2006/relationships/font" Target="fonts/FiraSansMedium-boldItalic.fntdata"/><Relationship Id="rId61" Type="http://schemas.openxmlformats.org/officeDocument/2006/relationships/font" Target="fonts/FiraSansMedium-italic.fntdata"/><Relationship Id="rId64" Type="http://schemas.openxmlformats.org/officeDocument/2006/relationships/font" Target="fonts/FiraSansSemiBold-bold.fntdata"/><Relationship Id="rId63" Type="http://schemas.openxmlformats.org/officeDocument/2006/relationships/font" Target="fonts/FiraSansSemiBold-regular.fntdata"/><Relationship Id="rId66" Type="http://schemas.openxmlformats.org/officeDocument/2006/relationships/font" Target="fonts/FiraSansSemiBold-boldItalic.fntdata"/><Relationship Id="rId65" Type="http://schemas.openxmlformats.org/officeDocument/2006/relationships/font" Target="fonts/FiraSansSemiBold-italic.fntdata"/><Relationship Id="rId68" Type="http://schemas.openxmlformats.org/officeDocument/2006/relationships/font" Target="fonts/FiraSans-bold.fntdata"/><Relationship Id="rId67" Type="http://schemas.openxmlformats.org/officeDocument/2006/relationships/font" Target="fonts/FiraSans-regular.fntdata"/><Relationship Id="rId60" Type="http://schemas.openxmlformats.org/officeDocument/2006/relationships/font" Target="fonts/FiraSansMedium-bold.fntdata"/><Relationship Id="rId69" Type="http://schemas.openxmlformats.org/officeDocument/2006/relationships/font" Target="fonts/FiraSans-italic.fntdata"/><Relationship Id="rId51" Type="http://schemas.openxmlformats.org/officeDocument/2006/relationships/font" Target="fonts/FiraSansExtraLight-regular.fntdata"/><Relationship Id="rId50" Type="http://schemas.openxmlformats.org/officeDocument/2006/relationships/slide" Target="slides/slide43.xml"/><Relationship Id="rId53" Type="http://schemas.openxmlformats.org/officeDocument/2006/relationships/font" Target="fonts/FiraSansExtraLight-italic.fntdata"/><Relationship Id="rId52" Type="http://schemas.openxmlformats.org/officeDocument/2006/relationships/font" Target="fonts/FiraSansExtraLight-bold.fntdata"/><Relationship Id="rId55" Type="http://schemas.openxmlformats.org/officeDocument/2006/relationships/font" Target="fonts/Manrope-regular.fntdata"/><Relationship Id="rId54" Type="http://schemas.openxmlformats.org/officeDocument/2006/relationships/font" Target="fonts/FiraSansExtraLight-boldItalic.fntdata"/><Relationship Id="rId57" Type="http://schemas.openxmlformats.org/officeDocument/2006/relationships/font" Target="fonts/ManropeExtraLight-regular.fntdata"/><Relationship Id="rId56" Type="http://schemas.openxmlformats.org/officeDocument/2006/relationships/font" Target="fonts/Manrope-bold.fntdata"/><Relationship Id="rId59" Type="http://schemas.openxmlformats.org/officeDocument/2006/relationships/font" Target="fonts/FiraSansMedium-regular.fntdata"/><Relationship Id="rId58" Type="http://schemas.openxmlformats.org/officeDocument/2006/relationships/font" Target="fonts/ManropeExtra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28440" cy="350520"/>
          </a:xfrm>
          <a:prstGeom prst="rect">
            <a:avLst/>
          </a:prstGeom>
          <a:noFill/>
          <a:ln>
            <a:noFill/>
          </a:ln>
        </p:spPr>
        <p:txBody>
          <a:bodyPr anchorCtr="0" anchor="t" bIns="46575" lIns="93175" spcFirstLastPara="1" rIns="93175" wrap="square" tIns="46575">
            <a:noAutofit/>
          </a:bodyPr>
          <a:lstStyle>
            <a:lvl1pPr lvl="0" marR="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65809" y="0"/>
            <a:ext cx="4028440" cy="350520"/>
          </a:xfrm>
          <a:prstGeom prst="rect">
            <a:avLst/>
          </a:prstGeom>
          <a:noFill/>
          <a:ln>
            <a:noFill/>
          </a:ln>
        </p:spPr>
        <p:txBody>
          <a:bodyPr anchorCtr="0" anchor="t" bIns="46575" lIns="93175" spcFirstLastPara="1" rIns="93175" wrap="square" tIns="46575">
            <a:noAutofit/>
          </a:bodyPr>
          <a:lstStyle>
            <a:lvl1pPr lvl="0" marR="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Autofit/>
          </a:bodyPr>
          <a:lstStyle>
            <a:lvl1pPr indent="-228600" lvl="0" marL="4572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1pPr>
            <a:lvl2pPr indent="-228600" lvl="1" marL="9144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2pPr>
            <a:lvl3pPr indent="-228600" lvl="2" marL="13716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3pPr>
            <a:lvl4pPr indent="-228600" lvl="3" marL="18288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4pPr>
            <a:lvl5pPr indent="-228600" lvl="4" marL="22860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5pPr>
            <a:lvl6pPr indent="-228600" lvl="5" marL="27432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6pPr>
            <a:lvl7pPr indent="-228600" lvl="6" marL="32004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7pPr>
            <a:lvl8pPr indent="-228600" lvl="7" marL="36576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8pPr>
            <a:lvl9pPr indent="-228600" lvl="8" marL="4114800" marR="0" algn="l">
              <a:spcBef>
                <a:spcPts val="0"/>
              </a:spcBef>
              <a:spcAft>
                <a:spcPts val="0"/>
              </a:spcAft>
              <a:buSzPts val="1400"/>
              <a:buNone/>
              <a:defRPr b="0" i="0" sz="15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8664"/>
            <a:ext cx="4028440" cy="350520"/>
          </a:xfrm>
          <a:prstGeom prst="rect">
            <a:avLst/>
          </a:prstGeom>
          <a:noFill/>
          <a:ln>
            <a:noFill/>
          </a:ln>
        </p:spPr>
        <p:txBody>
          <a:bodyPr anchorCtr="0" anchor="b" bIns="46575" lIns="93175" spcFirstLastPara="1" rIns="93175" wrap="square" tIns="46575">
            <a:noAutofit/>
          </a:bodyPr>
          <a:lstStyle>
            <a:lvl1pPr lvl="0" marR="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1ccb82fe4e_0_3245: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1ccb82fe4e_0_3245: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745d04b3cf_0_14: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1745d04b3cf_0_14: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 p-values are: Knowledge (0.012); Seek-redressal (0.038)</a:t>
            </a:r>
            <a:endParaRPr/>
          </a:p>
          <a:p>
            <a:pPr indent="0" lvl="0" marL="0" rtl="0" algn="l">
              <a:spcBef>
                <a:spcPts val="0"/>
              </a:spcBef>
              <a:spcAft>
                <a:spcPts val="0"/>
              </a:spcAft>
              <a:buClr>
                <a:schemeClr val="dk1"/>
              </a:buClr>
              <a:buSzPts val="1100"/>
              <a:buFont typeface="Arial"/>
              <a:buNone/>
            </a:pPr>
            <a:r>
              <a:rPr lang="en-US"/>
              <a:t>Redressal Behaviour 1: Fraction of problems faced that the respondent handled by seeking redressal by himself or herself. (self redressal)</a:t>
            </a:r>
            <a:endParaRPr/>
          </a:p>
          <a:p>
            <a:pPr indent="0" lvl="0" marL="0" rtl="0" algn="l">
              <a:spcBef>
                <a:spcPts val="0"/>
              </a:spcBef>
              <a:spcAft>
                <a:spcPts val="0"/>
              </a:spcAft>
              <a:buClr>
                <a:schemeClr val="dk1"/>
              </a:buClr>
              <a:buSzPts val="1100"/>
              <a:buFont typeface="Arial"/>
              <a:buNone/>
            </a:pPr>
            <a:r>
              <a:rPr lang="en-US"/>
              <a:t>Redressal Behaviour 2: Fraction of problems faced that the respondent handled by asking help from family or friends. (seek redressal)</a:t>
            </a:r>
            <a:endParaRPr/>
          </a:p>
          <a:p>
            <a:pPr indent="0" lvl="0" marL="0" rtl="0" algn="l">
              <a:spcBef>
                <a:spcPts val="0"/>
              </a:spcBef>
              <a:spcAft>
                <a:spcPts val="0"/>
              </a:spcAft>
              <a:buClr>
                <a:schemeClr val="dk1"/>
              </a:buClr>
              <a:buSzPts val="1100"/>
              <a:buFont typeface="Arial"/>
              <a:buNone/>
            </a:pPr>
            <a:r>
              <a:rPr lang="en-US"/>
              <a:t>Redressal Behaviour 3: Fraction of problems faced that the respondent handled by doing nothing. (inaction)</a:t>
            </a:r>
            <a:endParaRPr/>
          </a:p>
        </p:txBody>
      </p:sp>
      <p:sp>
        <p:nvSpPr>
          <p:cNvPr id="710" name="Google Shape;710;g1745d04b3cf_0_14: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745d04b3cf_2_0: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745d04b3cf_2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 p-values are: Internality (.034)</a:t>
            </a:r>
            <a:endParaRPr/>
          </a:p>
        </p:txBody>
      </p:sp>
      <p:sp>
        <p:nvSpPr>
          <p:cNvPr id="719" name="Google Shape;719;g1745d04b3cf_2_0: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343e4e4332_0_15: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1343e4e4332_0_15: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 p-values are: Hassle aversion (.002), Norm 3 (.027)</a:t>
            </a:r>
            <a:endParaRPr/>
          </a:p>
        </p:txBody>
      </p:sp>
      <p:sp>
        <p:nvSpPr>
          <p:cNvPr id="728" name="Google Shape;728;g1343e4e4332_0_15: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52ed034877_0_4: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52ed034877_0_4: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383f9bcf42_0_12: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1383f9bcf42_0_12: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2" name="Google Shape;742;g1383f9bcf42_0_12: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32577e1372_0_169: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32577e1372_0_169: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Internality = The score of the internality subscale of the locus of control scale. Internality refers to a higher internal locus of control.</a:t>
            </a:r>
            <a:endParaRPr/>
          </a:p>
          <a:p>
            <a:pPr indent="0" lvl="0" marL="0" rtl="0" algn="l">
              <a:spcBef>
                <a:spcPts val="0"/>
              </a:spcBef>
              <a:spcAft>
                <a:spcPts val="0"/>
              </a:spcAft>
              <a:buNone/>
            </a:pPr>
            <a:r>
              <a:rPr lang="en-US"/>
              <a:t>Powerful others = The score of the powerful others subscale of the locus of control scale. It refers to the belief that one’s life is largely governed by external powerful individuals.</a:t>
            </a:r>
            <a:endParaRPr/>
          </a:p>
          <a:p>
            <a:pPr indent="0" lvl="0" marL="0" rtl="0" algn="l">
              <a:spcBef>
                <a:spcPts val="0"/>
              </a:spcBef>
              <a:spcAft>
                <a:spcPts val="0"/>
              </a:spcAft>
              <a:buNone/>
            </a:pPr>
            <a:r>
              <a:rPr lang="en-US"/>
              <a:t>Chance = The score of the </a:t>
            </a:r>
            <a:r>
              <a:rPr lang="en-US"/>
              <a:t>chance</a:t>
            </a:r>
            <a:r>
              <a:rPr lang="en-US"/>
              <a:t> subscale of the locus of control scale. It refers to the belief that one’s life is largely a product of chance.</a:t>
            </a:r>
            <a:endParaRPr/>
          </a:p>
        </p:txBody>
      </p:sp>
      <p:sp>
        <p:nvSpPr>
          <p:cNvPr id="749" name="Google Shape;749;g132577e1372_0_169: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142b0e9f191_0_586: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142b0e9f191_0_586: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58" name="Google Shape;758;g142b0e9f191_0_586: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42b0e9f191_0_597: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42b0e9f191_0_597: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67" name="Google Shape;767;g142b0e9f191_0_597: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46b8d59d91_0_18: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46b8d59d91_0_18: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 question asked for determining self-redressal, seek-redressal, and inaction behaviour was: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lang="en-US"/>
              <a:t>For each of the following DFS-related challenges, please select your preferred response to the issue:</a:t>
            </a:r>
            <a:endParaRPr/>
          </a:p>
          <a:p>
            <a:pPr indent="0" lvl="0" marL="0" rtl="0" algn="l">
              <a:spcBef>
                <a:spcPts val="0"/>
              </a:spcBef>
              <a:spcAft>
                <a:spcPts val="0"/>
              </a:spcAft>
              <a:buClr>
                <a:schemeClr val="dk1"/>
              </a:buClr>
              <a:buSzPts val="1100"/>
              <a:buFont typeface="Arial"/>
              <a:buNone/>
            </a:pPr>
            <a:r>
              <a:rPr lang="en-US"/>
              <a:t>1. Contact the DFS’ formal customer care </a:t>
            </a:r>
            <a:r>
              <a:rPr lang="en-US"/>
              <a:t>(self-redressal)</a:t>
            </a:r>
            <a:endParaRPr/>
          </a:p>
          <a:p>
            <a:pPr indent="0" lvl="0" marL="0" rtl="0" algn="l">
              <a:spcBef>
                <a:spcPts val="0"/>
              </a:spcBef>
              <a:spcAft>
                <a:spcPts val="0"/>
              </a:spcAft>
              <a:buClr>
                <a:schemeClr val="dk1"/>
              </a:buClr>
              <a:buSzPts val="1100"/>
              <a:buFont typeface="Arial"/>
              <a:buNone/>
            </a:pPr>
            <a:r>
              <a:rPr lang="en-US"/>
              <a:t>2. Raise a complaint with government-provided redressal mechanism </a:t>
            </a:r>
            <a:r>
              <a:rPr lang="en-US"/>
              <a:t>(self-redressal)</a:t>
            </a:r>
            <a:endParaRPr/>
          </a:p>
          <a:p>
            <a:pPr indent="0" lvl="0" marL="0" rtl="0" algn="l">
              <a:spcBef>
                <a:spcPts val="0"/>
              </a:spcBef>
              <a:spcAft>
                <a:spcPts val="0"/>
              </a:spcAft>
              <a:buClr>
                <a:schemeClr val="dk1"/>
              </a:buClr>
              <a:buSzPts val="1100"/>
              <a:buFont typeface="Arial"/>
              <a:buNone/>
            </a:pPr>
            <a:r>
              <a:rPr lang="en-US"/>
              <a:t>3. Do nothing to solve this issue (inaction)</a:t>
            </a:r>
            <a:endParaRPr/>
          </a:p>
          <a:p>
            <a:pPr indent="0" lvl="0" marL="0" rtl="0" algn="l">
              <a:spcBef>
                <a:spcPts val="0"/>
              </a:spcBef>
              <a:spcAft>
                <a:spcPts val="0"/>
              </a:spcAft>
              <a:buClr>
                <a:schemeClr val="dk1"/>
              </a:buClr>
              <a:buSzPts val="1100"/>
              <a:buFont typeface="Arial"/>
              <a:buNone/>
            </a:pPr>
            <a:r>
              <a:rPr lang="en-US"/>
              <a:t>4. Wait and see if the issue gets resolved by itself </a:t>
            </a:r>
            <a:r>
              <a:rPr lang="en-US"/>
              <a:t>(inaction)</a:t>
            </a:r>
            <a:endParaRPr/>
          </a:p>
          <a:p>
            <a:pPr indent="0" lvl="0" marL="0" rtl="0" algn="l">
              <a:spcBef>
                <a:spcPts val="0"/>
              </a:spcBef>
              <a:spcAft>
                <a:spcPts val="0"/>
              </a:spcAft>
              <a:buClr>
                <a:schemeClr val="dk1"/>
              </a:buClr>
              <a:buSzPts val="1100"/>
              <a:buFont typeface="Arial"/>
              <a:buNone/>
            </a:pPr>
            <a:r>
              <a:rPr lang="en-US"/>
              <a:t>5. Contact my bank’s representatives </a:t>
            </a:r>
            <a:r>
              <a:rPr lang="en-US"/>
              <a:t>(self-redressal)</a:t>
            </a:r>
            <a:endParaRPr/>
          </a:p>
          <a:p>
            <a:pPr indent="0" lvl="0" marL="0" rtl="0" algn="l">
              <a:spcBef>
                <a:spcPts val="0"/>
              </a:spcBef>
              <a:spcAft>
                <a:spcPts val="0"/>
              </a:spcAft>
              <a:buClr>
                <a:schemeClr val="dk1"/>
              </a:buClr>
              <a:buSzPts val="1100"/>
              <a:buFont typeface="Arial"/>
              <a:buNone/>
            </a:pPr>
            <a:r>
              <a:rPr lang="en-US"/>
              <a:t>6. Contact CSP/DFS agent </a:t>
            </a:r>
            <a:r>
              <a:rPr lang="en-US"/>
              <a:t>(self-redressal)</a:t>
            </a:r>
            <a:endParaRPr/>
          </a:p>
          <a:p>
            <a:pPr indent="0" lvl="0" marL="0" rtl="0" algn="l">
              <a:spcBef>
                <a:spcPts val="0"/>
              </a:spcBef>
              <a:spcAft>
                <a:spcPts val="0"/>
              </a:spcAft>
              <a:buClr>
                <a:schemeClr val="dk1"/>
              </a:buClr>
              <a:buSzPts val="1100"/>
              <a:buFont typeface="Arial"/>
              <a:buNone/>
            </a:pPr>
            <a:r>
              <a:rPr lang="en-US"/>
              <a:t>7. Contact the recipient </a:t>
            </a:r>
            <a:r>
              <a:rPr lang="en-US"/>
              <a:t>(self-redressal)</a:t>
            </a:r>
            <a:endParaRPr/>
          </a:p>
          <a:p>
            <a:pPr indent="0" lvl="0" marL="0" rtl="0" algn="l">
              <a:spcBef>
                <a:spcPts val="0"/>
              </a:spcBef>
              <a:spcAft>
                <a:spcPts val="0"/>
              </a:spcAft>
              <a:buClr>
                <a:schemeClr val="dk1"/>
              </a:buClr>
              <a:buSzPts val="1100"/>
              <a:buFont typeface="Arial"/>
              <a:buNone/>
            </a:pPr>
            <a:r>
              <a:rPr lang="en-US"/>
              <a:t>8. Ask for help from a family member (seek-redressal)</a:t>
            </a:r>
            <a:endParaRPr/>
          </a:p>
          <a:p>
            <a:pPr indent="0" lvl="0" marL="0" rtl="0" algn="l">
              <a:spcBef>
                <a:spcPts val="0"/>
              </a:spcBef>
              <a:spcAft>
                <a:spcPts val="0"/>
              </a:spcAft>
              <a:buClr>
                <a:schemeClr val="dk1"/>
              </a:buClr>
              <a:buSzPts val="1100"/>
              <a:buFont typeface="Arial"/>
              <a:buNone/>
            </a:pPr>
            <a:r>
              <a:rPr lang="en-US"/>
              <a:t>9. Ask for help from a friend </a:t>
            </a:r>
            <a:r>
              <a:rPr lang="en-US"/>
              <a:t>(seek-redressal)</a:t>
            </a:r>
            <a:endParaRPr/>
          </a:p>
          <a:p>
            <a:pPr indent="0" lvl="0" marL="0" rtl="0" algn="l">
              <a:spcBef>
                <a:spcPts val="0"/>
              </a:spcBef>
              <a:spcAft>
                <a:spcPts val="0"/>
              </a:spcAft>
              <a:buClr>
                <a:schemeClr val="dk1"/>
              </a:buClr>
              <a:buSzPts val="1100"/>
              <a:buFont typeface="Arial"/>
              <a:buNone/>
            </a:pPr>
            <a:r>
              <a:rPr lang="en-US"/>
              <a:t>88. The respondent did not understand the question</a:t>
            </a:r>
            <a:endParaRPr/>
          </a:p>
          <a:p>
            <a:pPr indent="0" lvl="0" marL="0" rtl="0" algn="l">
              <a:spcBef>
                <a:spcPts val="0"/>
              </a:spcBef>
              <a:spcAft>
                <a:spcPts val="0"/>
              </a:spcAft>
              <a:buNone/>
            </a:pPr>
            <a:r>
              <a:rPr lang="en-US"/>
              <a:t>99. I have not faced such an issue ever”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respondents could select multiple options.</a:t>
            </a:r>
            <a:endParaRPr/>
          </a:p>
        </p:txBody>
      </p:sp>
      <p:sp>
        <p:nvSpPr>
          <p:cNvPr id="776" name="Google Shape;776;g146b8d59d91_0_18: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46b8d59d91_0_29: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146b8d59d91_0_29: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87" name="Google Shape;787;g146b8d59d91_0_29: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1ccb82fe4e_0_447: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1ccb82fe4e_0_447: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146b8d59d91_0_39: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146b8d59d91_0_39: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8" name="Google Shape;798;g146b8d59d91_0_39: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1ccb82fe4e_0_2740: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11ccb82fe4e_0_274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534c691519_0_7: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1534c691519_0_7: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403100da47_0_12: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g2403100da47_0_12:notes"/>
          <p:cNvSpPr txBox="1"/>
          <p:nvPr>
            <p:ph idx="1" type="body"/>
          </p:nvPr>
        </p:nvSpPr>
        <p:spPr>
          <a:xfrm>
            <a:off x="929640" y="3329940"/>
            <a:ext cx="7437000" cy="315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1ccb82fe4e_0_2744: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1ccb82fe4e_0_2744: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343e4e4332_2_0: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343e4e4332_2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Redressal Behaviour 1: Fraction of problems faced that the respondent handled by seeking redressal by himself or herself. (self redressal)</a:t>
            </a:r>
            <a:endParaRPr/>
          </a:p>
          <a:p>
            <a:pPr indent="0" lvl="0" marL="0" rtl="0" algn="l">
              <a:spcBef>
                <a:spcPts val="0"/>
              </a:spcBef>
              <a:spcAft>
                <a:spcPts val="0"/>
              </a:spcAft>
              <a:buNone/>
            </a:pPr>
            <a:r>
              <a:rPr lang="en-US"/>
              <a:t>R</a:t>
            </a:r>
            <a:r>
              <a:rPr lang="en-US"/>
              <a:t>edressal Behaviour 2: Fraction of problems faced that the respondent handled by asking help from family or friends. (seek redressal)</a:t>
            </a:r>
            <a:endParaRPr/>
          </a:p>
          <a:p>
            <a:pPr indent="0" lvl="0" marL="0" rtl="0" algn="l">
              <a:spcBef>
                <a:spcPts val="0"/>
              </a:spcBef>
              <a:spcAft>
                <a:spcPts val="0"/>
              </a:spcAft>
              <a:buClr>
                <a:schemeClr val="dk1"/>
              </a:buClr>
              <a:buSzPts val="1100"/>
              <a:buFont typeface="Arial"/>
              <a:buNone/>
            </a:pPr>
            <a:r>
              <a:rPr lang="en-US"/>
              <a:t>Redressal Behaviour 3: Fraction of problems faced that the respondent handled by doing nothing. (inaction)</a:t>
            </a:r>
            <a:endParaRPr/>
          </a:p>
        </p:txBody>
      </p:sp>
      <p:sp>
        <p:nvSpPr>
          <p:cNvPr id="841" name="Google Shape;841;g1343e4e4332_2_0: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343e4e4332_3_7: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1343e4e4332_3_7: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8" name="Google Shape;848;g1343e4e4332_3_7: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343e4e4332_3_13: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343e4e4332_3_13: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55" name="Google Shape;855;g1343e4e4332_3_13: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32577e1372_0_142: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132577e1372_0_142: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3" name="Google Shape;863;g132577e1372_0_142: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343e4e4332_3_0: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343e4e4332_3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0" name="Google Shape;870;g1343e4e4332_3_0: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1ccb82fe4e_0_2685: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1ccb82fe4e_0_2685: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11ccb82fe4e_0_1336: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11ccb82fe4e_0_1336: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2fa1f914b3_0_0: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2fa1f914b3_0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1ccb82fe4e_0_2758: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1ccb82fe4e_0_2758: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3244f89952_0_448: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3244f89952_0_448: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13a32965b1c_0_26: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13a32965b1c_0_26: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3a32965b1c_0_34: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13a32965b1c_0_34: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13a32965b1c_0_42: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13a32965b1c_0_42: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494ebb7b0e_0_0: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1494ebb7b0e_0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36" name="Google Shape;936;g1494ebb7b0e_0_0: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1494ebb7b0e_0_35: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1494ebb7b0e_0_35: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Knowledge: </a:t>
            </a:r>
            <a:endParaRPr/>
          </a:p>
          <a:p>
            <a:pPr indent="-317500" lvl="0" marL="457200" rtl="0" algn="l">
              <a:spcBef>
                <a:spcPts val="0"/>
              </a:spcBef>
              <a:spcAft>
                <a:spcPts val="0"/>
              </a:spcAft>
              <a:buSzPts val="1400"/>
              <a:buChar char="-"/>
            </a:pPr>
            <a:r>
              <a:rPr lang="en-US"/>
              <a:t>DFS usage norm 1: driven by 0.1 sig in males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Attitude: </a:t>
            </a:r>
            <a:endParaRPr/>
          </a:p>
          <a:p>
            <a:pPr indent="-317500" lvl="0" marL="457200" rtl="0" algn="l">
              <a:spcBef>
                <a:spcPts val="0"/>
              </a:spcBef>
              <a:spcAft>
                <a:spcPts val="0"/>
              </a:spcAft>
              <a:buSzPts val="1400"/>
              <a:buChar char="-"/>
            </a:pPr>
            <a:r>
              <a:rPr lang="en-US"/>
              <a:t>DFS usage norm 1: driven by 0.1 sig in males</a:t>
            </a:r>
            <a:endParaRPr/>
          </a:p>
        </p:txBody>
      </p:sp>
      <p:sp>
        <p:nvSpPr>
          <p:cNvPr id="972" name="Google Shape;972;g1494ebb7b0e_0_35: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42b0e9f191_0_610: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142b0e9f191_0_61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6f33ae632d_0_0: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16f33ae632d_0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311150" lvl="0" marL="457200" rtl="0" algn="l">
              <a:spcBef>
                <a:spcPts val="0"/>
              </a:spcBef>
              <a:spcAft>
                <a:spcPts val="0"/>
              </a:spcAft>
              <a:buClr>
                <a:srgbClr val="141414"/>
              </a:buClr>
              <a:buSzPts val="1300"/>
              <a:buFont typeface="Manrope"/>
              <a:buChar char="●"/>
            </a:pPr>
            <a:r>
              <a:rPr lang="en-US" sz="1300">
                <a:solidFill>
                  <a:srgbClr val="141414"/>
                </a:solidFill>
                <a:latin typeface="Manrope"/>
                <a:ea typeface="Manrope"/>
                <a:cs typeface="Manrope"/>
                <a:sym typeface="Manrope"/>
              </a:rPr>
              <a:t>Population-based</a:t>
            </a:r>
            <a:r>
              <a:rPr lang="en-US" sz="1300">
                <a:solidFill>
                  <a:srgbClr val="141414"/>
                </a:solidFill>
                <a:latin typeface="Manrope"/>
                <a:ea typeface="Manrope"/>
                <a:cs typeface="Manrope"/>
                <a:sym typeface="Manrope"/>
              </a:rPr>
              <a:t> weights were assigned to 13 aspirational districts in Bihar, and 1 was selected for data collection using the sample() function in R.</a:t>
            </a:r>
            <a:endParaRPr sz="1300">
              <a:solidFill>
                <a:srgbClr val="141414"/>
              </a:solidFill>
              <a:latin typeface="Manrope"/>
              <a:ea typeface="Manrope"/>
              <a:cs typeface="Manrope"/>
              <a:sym typeface="Manrope"/>
            </a:endParaRPr>
          </a:p>
          <a:p>
            <a:pPr indent="-311150" lvl="0" marL="457200" rtl="0" algn="l">
              <a:spcBef>
                <a:spcPts val="1000"/>
              </a:spcBef>
              <a:spcAft>
                <a:spcPts val="0"/>
              </a:spcAft>
              <a:buClr>
                <a:srgbClr val="141414"/>
              </a:buClr>
              <a:buSzPts val="1300"/>
              <a:buFont typeface="Manrope"/>
              <a:buChar char="●"/>
            </a:pPr>
            <a:r>
              <a:rPr lang="en-US" sz="1300">
                <a:solidFill>
                  <a:srgbClr val="141414"/>
                </a:solidFill>
                <a:latin typeface="Manrope"/>
                <a:ea typeface="Manrope"/>
                <a:cs typeface="Manrope"/>
                <a:sym typeface="Manrope"/>
              </a:rPr>
              <a:t>The inclusion criteria for village selection reduced the randomness of selection. These criteria ensured that villages would have enough respondents who met the surve’s eligibility criteria.</a:t>
            </a:r>
            <a:endParaRPr sz="1300">
              <a:solidFill>
                <a:srgbClr val="141414"/>
              </a:solidFill>
              <a:latin typeface="Manrope"/>
              <a:ea typeface="Manrope"/>
              <a:cs typeface="Manrope"/>
              <a:sym typeface="Manrope"/>
            </a:endParaRPr>
          </a:p>
          <a:p>
            <a:pPr indent="-311150" lvl="0" marL="457200" rtl="0" algn="l">
              <a:spcBef>
                <a:spcPts val="1000"/>
              </a:spcBef>
              <a:spcAft>
                <a:spcPts val="0"/>
              </a:spcAft>
              <a:buClr>
                <a:srgbClr val="141414"/>
              </a:buClr>
              <a:buSzPts val="1300"/>
              <a:buFont typeface="Manrope"/>
              <a:buChar char="●"/>
            </a:pPr>
            <a:r>
              <a:rPr lang="en-US" sz="1300">
                <a:solidFill>
                  <a:srgbClr val="141414"/>
                </a:solidFill>
                <a:latin typeface="Manrope"/>
                <a:ea typeface="Manrope"/>
                <a:cs typeface="Manrope"/>
                <a:sym typeface="Manrope"/>
              </a:rPr>
              <a:t>Gender requirement alternated with every alternate HH approached to ensure a gender-balanced sample.</a:t>
            </a:r>
            <a:endParaRPr sz="1300">
              <a:solidFill>
                <a:srgbClr val="141414"/>
              </a:solidFill>
              <a:latin typeface="Manrope"/>
              <a:ea typeface="Manrope"/>
              <a:cs typeface="Manrope"/>
              <a:sym typeface="Manrope"/>
            </a:endParaRPr>
          </a:p>
          <a:p>
            <a:pPr indent="-311150" lvl="0" marL="457200" rtl="0" algn="l">
              <a:spcBef>
                <a:spcPts val="1000"/>
              </a:spcBef>
              <a:spcAft>
                <a:spcPts val="1000"/>
              </a:spcAft>
              <a:buClr>
                <a:srgbClr val="141414"/>
              </a:buClr>
              <a:buSzPts val="1300"/>
              <a:buFont typeface="Manrope"/>
              <a:buChar char="●"/>
            </a:pPr>
            <a:r>
              <a:rPr lang="en-US" sz="1200">
                <a:solidFill>
                  <a:srgbClr val="141414"/>
                </a:solidFill>
                <a:latin typeface="Manrope"/>
                <a:ea typeface="Manrope"/>
                <a:cs typeface="Manrope"/>
                <a:sym typeface="Manrope"/>
              </a:rPr>
              <a:t>Two villages were randomly selected from each district after applying inclusion criteria — greater than average population and digital asset prevalence (using Census data). </a:t>
            </a:r>
            <a:endParaRPr sz="1300">
              <a:solidFill>
                <a:srgbClr val="141414"/>
              </a:solidFill>
              <a:latin typeface="Manrope"/>
              <a:ea typeface="Manrope"/>
              <a:cs typeface="Manrope"/>
              <a:sym typeface="Manrope"/>
            </a:endParaRPr>
          </a:p>
        </p:txBody>
      </p:sp>
      <p:sp>
        <p:nvSpPr>
          <p:cNvPr id="616" name="Google Shape;616;g16f33ae632d_0_0: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32577e0d88_0_28: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32577e0d88_0_28: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132577e0d88_0_471: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132577e0d88_0_471: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37c2f52bbd_0_0: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137c2f52bbd_0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DFS redressal norm 3 is “</a:t>
            </a:r>
            <a:r>
              <a:rPr lang="en-US"/>
              <a:t> If I seek redress for my DFS problems myself, I will be respected within my community.”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Self efficacy: </a:t>
            </a:r>
            <a:endParaRPr/>
          </a:p>
          <a:p>
            <a:pPr indent="-317500" lvl="0" marL="457200" rtl="0" algn="l">
              <a:spcBef>
                <a:spcPts val="0"/>
              </a:spcBef>
              <a:spcAft>
                <a:spcPts val="0"/>
              </a:spcAft>
              <a:buSzPts val="1400"/>
              <a:buChar char="●"/>
            </a:pPr>
            <a:r>
              <a:rPr lang="en-US"/>
              <a:t>Overall: -0.09 </a:t>
            </a:r>
            <a:endParaRPr/>
          </a:p>
          <a:p>
            <a:pPr indent="-317500" lvl="0" marL="457200" rtl="0" algn="l">
              <a:spcBef>
                <a:spcPts val="0"/>
              </a:spcBef>
              <a:spcAft>
                <a:spcPts val="0"/>
              </a:spcAft>
              <a:buSzPts val="1400"/>
              <a:buChar char="●"/>
            </a:pPr>
            <a:r>
              <a:rPr lang="en-US"/>
              <a:t>Males: -0.11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Internality: </a:t>
            </a:r>
            <a:endParaRPr/>
          </a:p>
          <a:p>
            <a:pPr indent="-317500" lvl="0" marL="457200" rtl="0" algn="l">
              <a:spcBef>
                <a:spcPts val="0"/>
              </a:spcBef>
              <a:spcAft>
                <a:spcPts val="0"/>
              </a:spcAft>
              <a:buSzPts val="1400"/>
              <a:buChar char="●"/>
            </a:pPr>
            <a:r>
              <a:rPr lang="en-US"/>
              <a:t>Overall: -0.11</a:t>
            </a:r>
            <a:endParaRPr/>
          </a:p>
          <a:p>
            <a:pPr indent="-317500" lvl="0" marL="457200" rtl="0" algn="l">
              <a:spcBef>
                <a:spcPts val="0"/>
              </a:spcBef>
              <a:spcAft>
                <a:spcPts val="0"/>
              </a:spcAft>
              <a:buSzPts val="1400"/>
              <a:buChar char="●"/>
            </a:pPr>
            <a:r>
              <a:rPr lang="en-US"/>
              <a:t>Female: -0.21</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US"/>
              <a:t>DFS redressal norm 3 </a:t>
            </a:r>
            <a:endParaRPr/>
          </a:p>
          <a:p>
            <a:pPr indent="-317500" lvl="0" marL="457200" rtl="0" algn="l">
              <a:spcBef>
                <a:spcPts val="0"/>
              </a:spcBef>
              <a:spcAft>
                <a:spcPts val="0"/>
              </a:spcAft>
              <a:buSzPts val="1400"/>
              <a:buChar char="●"/>
            </a:pPr>
            <a:r>
              <a:rPr lang="en-US"/>
              <a:t>Overall: -0.59</a:t>
            </a:r>
            <a:endParaRPr/>
          </a:p>
          <a:p>
            <a:pPr indent="-317500" lvl="0" marL="457200" rtl="0" algn="l">
              <a:spcBef>
                <a:spcPts val="0"/>
              </a:spcBef>
              <a:spcAft>
                <a:spcPts val="0"/>
              </a:spcAft>
              <a:buClr>
                <a:schemeClr val="dk1"/>
              </a:buClr>
              <a:buSzPts val="1400"/>
              <a:buChar char="●"/>
            </a:pPr>
            <a:r>
              <a:rPr lang="en-US"/>
              <a:t>Males: -0.69</a:t>
            </a:r>
            <a:endParaRPr/>
          </a:p>
          <a:p>
            <a:pPr indent="-317500" lvl="0" marL="457200" rtl="0" algn="l">
              <a:spcBef>
                <a:spcPts val="0"/>
              </a:spcBef>
              <a:spcAft>
                <a:spcPts val="0"/>
              </a:spcAft>
              <a:buSzPts val="1400"/>
              <a:buChar char="●"/>
            </a:pPr>
            <a:r>
              <a:rPr lang="en-US"/>
              <a:t>at 0.1 for females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DFS usage 2 norms: </a:t>
            </a:r>
            <a:endParaRPr/>
          </a:p>
          <a:p>
            <a:pPr indent="-317500" lvl="0" marL="457200" rtl="0" algn="l">
              <a:spcBef>
                <a:spcPts val="0"/>
              </a:spcBef>
              <a:spcAft>
                <a:spcPts val="0"/>
              </a:spcAft>
              <a:buClr>
                <a:schemeClr val="dk1"/>
              </a:buClr>
              <a:buSzPts val="1400"/>
              <a:buChar char="●"/>
            </a:pPr>
            <a:r>
              <a:rPr lang="en-US"/>
              <a:t>Overall: 0.40</a:t>
            </a:r>
            <a:endParaRPr/>
          </a:p>
          <a:p>
            <a:pPr indent="-317500" lvl="0" marL="457200" rtl="0" algn="l">
              <a:spcBef>
                <a:spcPts val="0"/>
              </a:spcBef>
              <a:spcAft>
                <a:spcPts val="0"/>
              </a:spcAft>
              <a:buClr>
                <a:schemeClr val="dk1"/>
              </a:buClr>
              <a:buSzPts val="1400"/>
              <a:buChar char="●"/>
            </a:pPr>
            <a:r>
              <a:rPr lang="en-US"/>
              <a:t>Males: 0.68</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1383f9bcf42_0_7: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1383f9bcf42_0_7: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1ccb82fe4e_0_2688: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11ccb82fe4e_0_2688: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32577e1372_0_159: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132577e1372_0_159: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53" name="Google Shape;653;g132577e1372_0_159: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403100da47_0_0: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403100da47_0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1ccb82fe4e_0_2675:notes"/>
          <p:cNvSpPr/>
          <p:nvPr>
            <p:ph idx="2" type="sldImg"/>
          </p:nvPr>
        </p:nvSpPr>
        <p:spPr>
          <a:xfrm>
            <a:off x="1549469" y="525780"/>
            <a:ext cx="6198600" cy="26289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11ccb82fe4e_0_2675: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32577e1372_0_151: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132577e1372_0_151: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These outcomes and primary predictors are not significantly different by gender - except seek-redressal behaviour (female = 0.39 and male = 0.32; p value for t-test = 0.038), knowledge (p </a:t>
            </a:r>
            <a:r>
              <a:rPr lang="en-US"/>
              <a:t>value</a:t>
            </a:r>
            <a:r>
              <a:rPr lang="en-US"/>
              <a:t> = .01) and Internality (female = 32.1 and male - 33.08; p value for t-test = 0.034) </a:t>
            </a:r>
            <a:endParaRPr/>
          </a:p>
        </p:txBody>
      </p:sp>
      <p:sp>
        <p:nvSpPr>
          <p:cNvPr id="674" name="Google Shape;674;g132577e1372_0_151: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3.png"/><Relationship Id="rId4" Type="http://schemas.openxmlformats.org/officeDocument/2006/relationships/image" Target="../media/image3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2.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2.png"/><Relationship Id="rId4" Type="http://schemas.openxmlformats.org/officeDocument/2006/relationships/image" Target="../media/image52.png"/><Relationship Id="rId5"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csbc.org.in/" TargetMode="External"/><Relationship Id="rId3" Type="http://schemas.openxmlformats.org/officeDocument/2006/relationships/hyperlink" Target="https://www.linkedin.com/company/centre-for-social-and-behaviour-change-csbc/" TargetMode="External"/><Relationship Id="rId4" Type="http://schemas.openxmlformats.org/officeDocument/2006/relationships/hyperlink" Target="https://twitter.com/CSBC_AshokaUniv" TargetMode="External"/><Relationship Id="rId5" Type="http://schemas.openxmlformats.org/officeDocument/2006/relationships/image" Target="../media/image4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1.png"/><Relationship Id="rId3" Type="http://schemas.openxmlformats.org/officeDocument/2006/relationships/image" Target="../media/image42.png"/><Relationship Id="rId4" Type="http://schemas.openxmlformats.org/officeDocument/2006/relationships/image" Target="../media/image25.png"/><Relationship Id="rId5"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hyperlink" Target="https://csbc.org.in/" TargetMode="External"/><Relationship Id="rId4" Type="http://schemas.openxmlformats.org/officeDocument/2006/relationships/hyperlink" Target="https://www.linkedin.com/company/centre-for-social-and-behaviour-change-csbc/" TargetMode="External"/><Relationship Id="rId5" Type="http://schemas.openxmlformats.org/officeDocument/2006/relationships/hyperlink" Target="https://twitter.com/CSBC_AshokaUniv" TargetMode="External"/><Relationship Id="rId6" Type="http://schemas.openxmlformats.org/officeDocument/2006/relationships/hyperlink" Target="https://www.facebook.com/CSBCAshok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 name="Shape 15"/>
        <p:cNvGrpSpPr/>
        <p:nvPr/>
      </p:nvGrpSpPr>
      <p:grpSpPr>
        <a:xfrm>
          <a:off x="0" y="0"/>
          <a:ext cx="0" cy="0"/>
          <a:chOff x="0" y="0"/>
          <a:chExt cx="0" cy="0"/>
        </a:xfrm>
      </p:grpSpPr>
      <p:sp>
        <p:nvSpPr>
          <p:cNvPr id="16" name="Google Shape;16;p2"/>
          <p:cNvSpPr txBox="1"/>
          <p:nvPr>
            <p:ph type="title"/>
          </p:nvPr>
        </p:nvSpPr>
        <p:spPr>
          <a:xfrm>
            <a:off x="461321" y="577862"/>
            <a:ext cx="8105719" cy="554189"/>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1414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nvSpPr>
        <p:spPr>
          <a:xfrm>
            <a:off x="2148289" y="6070294"/>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 name="Google Shape;18;p2"/>
          <p:cNvSpPr txBox="1"/>
          <p:nvPr/>
        </p:nvSpPr>
        <p:spPr>
          <a:xfrm>
            <a:off x="11149070" y="396607"/>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 name="Google Shape;19;p2"/>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5" name="Shape 75"/>
        <p:cNvGrpSpPr/>
        <p:nvPr/>
      </p:nvGrpSpPr>
      <p:grpSpPr>
        <a:xfrm>
          <a:off x="0" y="0"/>
          <a:ext cx="0" cy="0"/>
          <a:chOff x="0" y="0"/>
          <a:chExt cx="0" cy="0"/>
        </a:xfrm>
      </p:grpSpPr>
      <p:sp>
        <p:nvSpPr>
          <p:cNvPr id="76" name="Google Shape;76;p11"/>
          <p:cNvSpPr txBox="1"/>
          <p:nvPr>
            <p:ph type="title"/>
          </p:nvPr>
        </p:nvSpPr>
        <p:spPr>
          <a:xfrm>
            <a:off x="465139" y="456974"/>
            <a:ext cx="6843711" cy="554189"/>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1414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a:off x="465139" y="1377950"/>
            <a:ext cx="7018336" cy="4318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141414"/>
              </a:buClr>
              <a:buSzPts val="1400"/>
              <a:buNone/>
              <a:defRPr sz="1400"/>
            </a:lvl1pPr>
            <a:lvl2pPr indent="-228600" lvl="1" marL="914400" algn="l">
              <a:lnSpc>
                <a:spcPct val="120000"/>
              </a:lnSpc>
              <a:spcBef>
                <a:spcPts val="600"/>
              </a:spcBef>
              <a:spcAft>
                <a:spcPts val="0"/>
              </a:spcAft>
              <a:buClr>
                <a:srgbClr val="141414"/>
              </a:buClr>
              <a:buSzPts val="1400"/>
              <a:buNone/>
              <a:defRPr sz="1400"/>
            </a:lvl2pPr>
            <a:lvl3pPr indent="-228600" lvl="2" marL="1371600" algn="l">
              <a:lnSpc>
                <a:spcPct val="120000"/>
              </a:lnSpc>
              <a:spcBef>
                <a:spcPts val="600"/>
              </a:spcBef>
              <a:spcAft>
                <a:spcPts val="0"/>
              </a:spcAft>
              <a:buClr>
                <a:srgbClr val="141414"/>
              </a:buClr>
              <a:buSzPts val="1400"/>
              <a:buNone/>
              <a:defRPr sz="1400"/>
            </a:lvl3pPr>
            <a:lvl4pPr indent="-228600" lvl="3" marL="1828800" algn="l">
              <a:lnSpc>
                <a:spcPct val="120000"/>
              </a:lnSpc>
              <a:spcBef>
                <a:spcPts val="600"/>
              </a:spcBef>
              <a:spcAft>
                <a:spcPts val="0"/>
              </a:spcAft>
              <a:buClr>
                <a:srgbClr val="141414"/>
              </a:buClr>
              <a:buSzPts val="1400"/>
              <a:buNone/>
              <a:defRPr sz="1400"/>
            </a:lvl4pPr>
            <a:lvl5pPr indent="-228600" lvl="4" marL="2286000" algn="l">
              <a:lnSpc>
                <a:spcPct val="120000"/>
              </a:lnSpc>
              <a:spcBef>
                <a:spcPts val="600"/>
              </a:spcBef>
              <a:spcAft>
                <a:spcPts val="0"/>
              </a:spcAft>
              <a:buClr>
                <a:srgbClr val="141414"/>
              </a:buClr>
              <a:buSzPts val="1400"/>
              <a:buNone/>
              <a:defRPr sz="1400"/>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1"/>
          <p:cNvSpPr txBox="1"/>
          <p:nvPr/>
        </p:nvSpPr>
        <p:spPr>
          <a:xfrm>
            <a:off x="9952369" y="6173057"/>
            <a:ext cx="1386707" cy="18466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US" sz="600">
                <a:solidFill>
                  <a:srgbClr val="000000"/>
                </a:solidFill>
                <a:latin typeface="Arial"/>
                <a:ea typeface="Arial"/>
                <a:cs typeface="Arial"/>
                <a:sym typeface="Arial"/>
              </a:rPr>
              <a:t>‹#›</a:t>
            </a:fld>
            <a:endParaRPr b="1" i="0" sz="600">
              <a:solidFill>
                <a:srgbClr val="000000"/>
              </a:solidFill>
              <a:latin typeface="Arial"/>
              <a:ea typeface="Arial"/>
              <a:cs typeface="Arial"/>
              <a:sym typeface="Arial"/>
            </a:endParaRPr>
          </a:p>
        </p:txBody>
      </p:sp>
      <p:sp>
        <p:nvSpPr>
          <p:cNvPr id="79" name="Google Shape;79;p11"/>
          <p:cNvSpPr txBox="1"/>
          <p:nvPr>
            <p:ph idx="2" type="body"/>
          </p:nvPr>
        </p:nvSpPr>
        <p:spPr>
          <a:xfrm>
            <a:off x="465138" y="306881"/>
            <a:ext cx="1814512" cy="181844"/>
          </a:xfrm>
          <a:prstGeom prst="rect">
            <a:avLst/>
          </a:prstGeom>
          <a:noFill/>
          <a:ln>
            <a:noFill/>
          </a:ln>
        </p:spPr>
        <p:txBody>
          <a:bodyPr anchorCtr="0" anchor="t" bIns="0" lIns="0" spcFirstLastPara="1" rIns="0" wrap="square" tIns="0">
            <a:normAutofit/>
          </a:bodyPr>
          <a:lstStyle>
            <a:lvl1pPr indent="-228600" lvl="0" marL="457200" marR="0" algn="l">
              <a:lnSpc>
                <a:spcPct val="100000"/>
              </a:lnSpc>
              <a:spcBef>
                <a:spcPts val="0"/>
              </a:spcBef>
              <a:spcAft>
                <a:spcPts val="0"/>
              </a:spcAft>
              <a:buClr>
                <a:srgbClr val="141414"/>
              </a:buClr>
              <a:buSzPts val="1100"/>
              <a:buFont typeface="Arial"/>
              <a:buNone/>
              <a:defRPr b="1" sz="1100"/>
            </a:lvl1pPr>
            <a:lvl2pPr indent="-228600" lvl="1" marL="914400" algn="l">
              <a:spcBef>
                <a:spcPts val="400"/>
              </a:spcBef>
              <a:spcAft>
                <a:spcPts val="0"/>
              </a:spcAft>
              <a:buClr>
                <a:srgbClr val="141414"/>
              </a:buClr>
              <a:buSzPts val="2000"/>
              <a:buNone/>
              <a:defRPr/>
            </a:lvl2pPr>
            <a:lvl3pPr indent="-228600" lvl="2" marL="1371600" algn="l">
              <a:spcBef>
                <a:spcPts val="320"/>
              </a:spcBef>
              <a:spcAft>
                <a:spcPts val="0"/>
              </a:spcAft>
              <a:buClr>
                <a:srgbClr val="141414"/>
              </a:buClr>
              <a:buSzPts val="1600"/>
              <a:buNone/>
              <a:defRPr/>
            </a:lvl3pPr>
            <a:lvl4pPr indent="-228600" lvl="3" marL="1828800" algn="l">
              <a:spcBef>
                <a:spcPts val="280"/>
              </a:spcBef>
              <a:spcAft>
                <a:spcPts val="0"/>
              </a:spcAft>
              <a:buClr>
                <a:srgbClr val="141414"/>
              </a:buClr>
              <a:buSzPts val="1400"/>
              <a:buNone/>
              <a:defRPr/>
            </a:lvl4pPr>
            <a:lvl5pPr indent="-228600" lvl="4" marL="2286000" algn="l">
              <a:spcBef>
                <a:spcPts val="220"/>
              </a:spcBef>
              <a:spcAft>
                <a:spcPts val="0"/>
              </a:spcAft>
              <a:buClr>
                <a:srgbClr val="141414"/>
              </a:buClr>
              <a:buSzPts val="11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1"/>
          <p:cNvSpPr txBox="1"/>
          <p:nvPr/>
        </p:nvSpPr>
        <p:spPr>
          <a:xfrm rot="-5400000">
            <a:off x="-1083403" y="4073917"/>
            <a:ext cx="27508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81" name="Google Shape;81;p11"/>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2" name="Shape 82"/>
        <p:cNvGrpSpPr/>
        <p:nvPr/>
      </p:nvGrpSpPr>
      <p:grpSpPr>
        <a:xfrm>
          <a:off x="0" y="0"/>
          <a:ext cx="0" cy="0"/>
          <a:chOff x="0" y="0"/>
          <a:chExt cx="0" cy="0"/>
        </a:xfrm>
      </p:grpSpPr>
      <p:sp>
        <p:nvSpPr>
          <p:cNvPr id="83" name="Google Shape;83;p12"/>
          <p:cNvSpPr/>
          <p:nvPr/>
        </p:nvSpPr>
        <p:spPr>
          <a:xfrm>
            <a:off x="0" y="1"/>
            <a:ext cx="11704638" cy="5771908"/>
          </a:xfrm>
          <a:prstGeom prst="rect">
            <a:avLst/>
          </a:prstGeom>
          <a:solidFill>
            <a:srgbClr val="14141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lt1"/>
              </a:solidFill>
              <a:latin typeface="Calibri"/>
              <a:ea typeface="Calibri"/>
              <a:cs typeface="Calibri"/>
              <a:sym typeface="Calibri"/>
            </a:endParaRPr>
          </a:p>
        </p:txBody>
      </p:sp>
      <p:cxnSp>
        <p:nvCxnSpPr>
          <p:cNvPr id="84" name="Google Shape;84;p12"/>
          <p:cNvCxnSpPr/>
          <p:nvPr/>
        </p:nvCxnSpPr>
        <p:spPr>
          <a:xfrm>
            <a:off x="472933" y="6218057"/>
            <a:ext cx="0" cy="90867"/>
          </a:xfrm>
          <a:prstGeom prst="straightConnector1">
            <a:avLst/>
          </a:prstGeom>
          <a:noFill/>
          <a:ln cap="flat" cmpd="sng" w="12700">
            <a:solidFill>
              <a:srgbClr val="FFFFFF"/>
            </a:solidFill>
            <a:prstDash val="solid"/>
            <a:round/>
            <a:headEnd len="sm" w="sm" type="none"/>
            <a:tailEnd len="sm" w="sm" type="none"/>
          </a:ln>
        </p:spPr>
      </p:cxnSp>
      <p:sp>
        <p:nvSpPr>
          <p:cNvPr id="85" name="Google Shape;85;p12"/>
          <p:cNvSpPr txBox="1"/>
          <p:nvPr/>
        </p:nvSpPr>
        <p:spPr>
          <a:xfrm>
            <a:off x="2272337" y="6173057"/>
            <a:ext cx="1386707"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
                <a:solidFill>
                  <a:srgbClr val="FFFFFF"/>
                </a:solidFill>
                <a:latin typeface="Arial"/>
                <a:ea typeface="Arial"/>
                <a:cs typeface="Arial"/>
                <a:sym typeface="Arial"/>
              </a:rPr>
              <a:t>Confidential 2017</a:t>
            </a:r>
            <a:endParaRPr/>
          </a:p>
        </p:txBody>
      </p:sp>
      <p:cxnSp>
        <p:nvCxnSpPr>
          <p:cNvPr id="86" name="Google Shape;86;p12"/>
          <p:cNvCxnSpPr/>
          <p:nvPr/>
        </p:nvCxnSpPr>
        <p:spPr>
          <a:xfrm>
            <a:off x="2272337" y="6218057"/>
            <a:ext cx="0" cy="90867"/>
          </a:xfrm>
          <a:prstGeom prst="straightConnector1">
            <a:avLst/>
          </a:prstGeom>
          <a:noFill/>
          <a:ln cap="flat" cmpd="sng" w="12700">
            <a:solidFill>
              <a:srgbClr val="FFFFFF"/>
            </a:solidFill>
            <a:prstDash val="solid"/>
            <a:round/>
            <a:headEnd len="sm" w="sm" type="none"/>
            <a:tailEnd len="sm" w="sm" type="none"/>
          </a:ln>
        </p:spPr>
      </p:cxnSp>
      <p:sp>
        <p:nvSpPr>
          <p:cNvPr id="87" name="Google Shape;87;p12"/>
          <p:cNvSpPr txBox="1"/>
          <p:nvPr/>
        </p:nvSpPr>
        <p:spPr>
          <a:xfrm>
            <a:off x="472933" y="6173057"/>
            <a:ext cx="1386707"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
                <a:solidFill>
                  <a:srgbClr val="FFFFFF"/>
                </a:solidFill>
                <a:latin typeface="Arial"/>
                <a:ea typeface="Arial"/>
                <a:cs typeface="Arial"/>
                <a:sym typeface="Arial"/>
              </a:rPr>
              <a:t>IDEA COUTURE</a:t>
            </a:r>
            <a:endParaRPr/>
          </a:p>
        </p:txBody>
      </p:sp>
      <p:sp>
        <p:nvSpPr>
          <p:cNvPr id="88" name="Google Shape;88;p12"/>
          <p:cNvSpPr txBox="1"/>
          <p:nvPr/>
        </p:nvSpPr>
        <p:spPr>
          <a:xfrm>
            <a:off x="9952369" y="245914"/>
            <a:ext cx="1386707" cy="18466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US" sz="600">
                <a:solidFill>
                  <a:srgbClr val="FFFFFF"/>
                </a:solidFill>
                <a:latin typeface="Arial"/>
                <a:ea typeface="Arial"/>
                <a:cs typeface="Arial"/>
                <a:sym typeface="Arial"/>
              </a:rPr>
              <a:t>‹#›</a:t>
            </a:fld>
            <a:endParaRPr b="1" i="0" sz="600">
              <a:solidFill>
                <a:srgbClr val="FFFFFF"/>
              </a:solidFill>
              <a:latin typeface="Arial"/>
              <a:ea typeface="Arial"/>
              <a:cs typeface="Arial"/>
              <a:sym typeface="Arial"/>
            </a:endParaRPr>
          </a:p>
        </p:txBody>
      </p:sp>
      <p:sp>
        <p:nvSpPr>
          <p:cNvPr id="89" name="Google Shape;89;p12"/>
          <p:cNvSpPr txBox="1"/>
          <p:nvPr>
            <p:ph type="title"/>
          </p:nvPr>
        </p:nvSpPr>
        <p:spPr>
          <a:xfrm>
            <a:off x="472933" y="2794988"/>
            <a:ext cx="9887274" cy="55418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FFFFFF"/>
              </a:buClr>
              <a:buSzPts val="4000"/>
              <a:buFont typeface="Arial"/>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2"/>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p:cSld name="Footer Only">
    <p:spTree>
      <p:nvGrpSpPr>
        <p:cNvPr id="91" name="Shape 91"/>
        <p:cNvGrpSpPr/>
        <p:nvPr/>
      </p:nvGrpSpPr>
      <p:grpSpPr>
        <a:xfrm>
          <a:off x="0" y="0"/>
          <a:ext cx="0" cy="0"/>
          <a:chOff x="0" y="0"/>
          <a:chExt cx="0" cy="0"/>
        </a:xfrm>
      </p:grpSpPr>
      <p:sp>
        <p:nvSpPr>
          <p:cNvPr id="92" name="Google Shape;92;p13"/>
          <p:cNvSpPr txBox="1"/>
          <p:nvPr/>
        </p:nvSpPr>
        <p:spPr>
          <a:xfrm>
            <a:off x="9952369" y="6173057"/>
            <a:ext cx="1386707" cy="18466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US" sz="600">
                <a:solidFill>
                  <a:srgbClr val="000000"/>
                </a:solidFill>
                <a:latin typeface="Arial"/>
                <a:ea typeface="Arial"/>
                <a:cs typeface="Arial"/>
                <a:sym typeface="Arial"/>
              </a:rPr>
              <a:t>‹#›</a:t>
            </a:fld>
            <a:endParaRPr b="1" i="0" sz="600">
              <a:solidFill>
                <a:srgbClr val="000000"/>
              </a:solidFill>
              <a:latin typeface="Arial"/>
              <a:ea typeface="Arial"/>
              <a:cs typeface="Arial"/>
              <a:sym typeface="Arial"/>
            </a:endParaRPr>
          </a:p>
        </p:txBody>
      </p:sp>
      <p:sp>
        <p:nvSpPr>
          <p:cNvPr id="93" name="Google Shape;93;p13"/>
          <p:cNvSpPr txBox="1"/>
          <p:nvPr/>
        </p:nvSpPr>
        <p:spPr>
          <a:xfrm rot="-5400000">
            <a:off x="-1083403" y="4073917"/>
            <a:ext cx="27508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94" name="Google Shape;94;p13"/>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5" name="Shape 95"/>
        <p:cNvGrpSpPr/>
        <p:nvPr/>
      </p:nvGrpSpPr>
      <p:grpSpPr>
        <a:xfrm>
          <a:off x="0" y="0"/>
          <a:ext cx="0" cy="0"/>
          <a:chOff x="0" y="0"/>
          <a:chExt cx="0" cy="0"/>
        </a:xfrm>
      </p:grpSpPr>
      <p:sp>
        <p:nvSpPr>
          <p:cNvPr id="96" name="Google Shape;96;p14"/>
          <p:cNvSpPr txBox="1"/>
          <p:nvPr/>
        </p:nvSpPr>
        <p:spPr>
          <a:xfrm>
            <a:off x="9952369" y="6173057"/>
            <a:ext cx="1386707" cy="18466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US" sz="600">
                <a:solidFill>
                  <a:srgbClr val="000000"/>
                </a:solidFill>
                <a:latin typeface="Arial"/>
                <a:ea typeface="Arial"/>
                <a:cs typeface="Arial"/>
                <a:sym typeface="Arial"/>
              </a:rPr>
              <a:t>‹#›</a:t>
            </a:fld>
            <a:endParaRPr b="1" i="0" sz="600">
              <a:solidFill>
                <a:srgbClr val="000000"/>
              </a:solidFill>
              <a:latin typeface="Arial"/>
              <a:ea typeface="Arial"/>
              <a:cs typeface="Arial"/>
              <a:sym typeface="Arial"/>
            </a:endParaRPr>
          </a:p>
        </p:txBody>
      </p:sp>
      <p:sp>
        <p:nvSpPr>
          <p:cNvPr id="97" name="Google Shape;97;p14"/>
          <p:cNvSpPr txBox="1"/>
          <p:nvPr/>
        </p:nvSpPr>
        <p:spPr>
          <a:xfrm rot="-5400000">
            <a:off x="-1083403" y="4073917"/>
            <a:ext cx="27508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98" name="Google Shape;98;p14"/>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out photo">
  <p:cSld name="Title and Content_1">
    <p:spTree>
      <p:nvGrpSpPr>
        <p:cNvPr id="107" name="Shape 107"/>
        <p:cNvGrpSpPr/>
        <p:nvPr/>
      </p:nvGrpSpPr>
      <p:grpSpPr>
        <a:xfrm>
          <a:off x="0" y="0"/>
          <a:ext cx="0" cy="0"/>
          <a:chOff x="0" y="0"/>
          <a:chExt cx="0" cy="0"/>
        </a:xfrm>
      </p:grpSpPr>
      <p:sp>
        <p:nvSpPr>
          <p:cNvPr id="108" name="Google Shape;108;p16"/>
          <p:cNvSpPr/>
          <p:nvPr/>
        </p:nvSpPr>
        <p:spPr>
          <a:xfrm>
            <a:off x="0" y="0"/>
            <a:ext cx="11704500" cy="1239300"/>
          </a:xfrm>
          <a:prstGeom prst="rect">
            <a:avLst/>
          </a:prstGeom>
          <a:solidFill>
            <a:srgbClr val="F7F7F7"/>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b="0" i="0" sz="1700" u="none" cap="none" strike="noStrike">
              <a:solidFill>
                <a:srgbClr val="FFFFFF"/>
              </a:solidFill>
              <a:latin typeface="Manrope"/>
              <a:ea typeface="Manrope"/>
              <a:cs typeface="Manrope"/>
              <a:sym typeface="Manrope"/>
            </a:endParaRPr>
          </a:p>
        </p:txBody>
      </p:sp>
      <p:sp>
        <p:nvSpPr>
          <p:cNvPr id="109" name="Google Shape;109;p16"/>
          <p:cNvSpPr/>
          <p:nvPr/>
        </p:nvSpPr>
        <p:spPr>
          <a:xfrm>
            <a:off x="884183" y="2293517"/>
            <a:ext cx="2710500" cy="1239300"/>
          </a:xfrm>
          <a:prstGeom prst="rect">
            <a:avLst/>
          </a:prstGeom>
          <a:solidFill>
            <a:srgbClr val="F7F7F7"/>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970585" y="1546170"/>
            <a:ext cx="4538093" cy="1503237"/>
          </a:xfrm>
          <a:prstGeom prst="rect">
            <a:avLst/>
          </a:prstGeom>
          <a:noFill/>
          <a:ln>
            <a:noFill/>
          </a:ln>
        </p:spPr>
      </p:pic>
      <p:cxnSp>
        <p:nvCxnSpPr>
          <p:cNvPr id="111" name="Google Shape;111;p16"/>
          <p:cNvCxnSpPr/>
          <p:nvPr/>
        </p:nvCxnSpPr>
        <p:spPr>
          <a:xfrm rot="10800000">
            <a:off x="970519" y="3162537"/>
            <a:ext cx="6664200" cy="0"/>
          </a:xfrm>
          <a:prstGeom prst="straightConnector1">
            <a:avLst/>
          </a:prstGeom>
          <a:noFill/>
          <a:ln cap="flat" cmpd="sng" w="9525">
            <a:solidFill>
              <a:srgbClr val="7B7B7B"/>
            </a:solidFill>
            <a:prstDash val="solid"/>
            <a:miter lim="800000"/>
            <a:headEnd len="sm" w="sm" type="none"/>
            <a:tailEnd len="sm" w="sm" type="none"/>
          </a:ln>
        </p:spPr>
      </p:cxnSp>
      <p:sp>
        <p:nvSpPr>
          <p:cNvPr id="112" name="Google Shape;112;p16"/>
          <p:cNvSpPr txBox="1"/>
          <p:nvPr>
            <p:ph idx="1" type="subTitle"/>
          </p:nvPr>
        </p:nvSpPr>
        <p:spPr>
          <a:xfrm>
            <a:off x="970585" y="4153928"/>
            <a:ext cx="6619200" cy="8832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dk1"/>
              </a:buClr>
              <a:buSzPts val="1700"/>
              <a:buFont typeface="Manrope"/>
              <a:buNone/>
              <a:defRPr sz="1700">
                <a:solidFill>
                  <a:schemeClr val="dk1"/>
                </a:solidFill>
                <a:latin typeface="Manrope"/>
                <a:ea typeface="Manrope"/>
                <a:cs typeface="Manrope"/>
                <a:sym typeface="Manrope"/>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13" name="Google Shape;113;p16"/>
          <p:cNvSpPr txBox="1"/>
          <p:nvPr>
            <p:ph type="title"/>
          </p:nvPr>
        </p:nvSpPr>
        <p:spPr>
          <a:xfrm>
            <a:off x="970585" y="3466842"/>
            <a:ext cx="6619200" cy="484500"/>
          </a:xfrm>
          <a:prstGeom prst="rect">
            <a:avLst/>
          </a:prstGeom>
        </p:spPr>
        <p:txBody>
          <a:bodyPr anchorCtr="0" anchor="t" bIns="43875" lIns="87775" spcFirstLastPara="1" rIns="87775" wrap="square" tIns="43875">
            <a:normAutofit/>
          </a:bodyPr>
          <a:lstStyle>
            <a:lvl1pPr lvl="0" rtl="0">
              <a:spcBef>
                <a:spcPts val="0"/>
              </a:spcBef>
              <a:spcAft>
                <a:spcPts val="0"/>
              </a:spcAft>
              <a:buSzPts val="3100"/>
              <a:buNone/>
              <a:defRPr sz="31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114" name="Google Shape;114;p16"/>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ithout detail">
  <p:cSld name="Section Header">
    <p:spTree>
      <p:nvGrpSpPr>
        <p:cNvPr id="115" name="Shape 115"/>
        <p:cNvGrpSpPr/>
        <p:nvPr/>
      </p:nvGrpSpPr>
      <p:grpSpPr>
        <a:xfrm>
          <a:off x="0" y="0"/>
          <a:ext cx="0" cy="0"/>
          <a:chOff x="0" y="0"/>
          <a:chExt cx="0" cy="0"/>
        </a:xfrm>
      </p:grpSpPr>
      <p:sp>
        <p:nvSpPr>
          <p:cNvPr id="116" name="Google Shape;116;p17"/>
          <p:cNvSpPr/>
          <p:nvPr/>
        </p:nvSpPr>
        <p:spPr>
          <a:xfrm>
            <a:off x="240" y="517174"/>
            <a:ext cx="3908100" cy="1510200"/>
          </a:xfrm>
          <a:prstGeom prst="rect">
            <a:avLst/>
          </a:prstGeom>
          <a:solidFill>
            <a:srgbClr val="560E5C"/>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117" name="Google Shape;117;p17"/>
          <p:cNvSpPr txBox="1"/>
          <p:nvPr>
            <p:ph type="title"/>
          </p:nvPr>
        </p:nvSpPr>
        <p:spPr>
          <a:xfrm>
            <a:off x="341145" y="732443"/>
            <a:ext cx="3245100" cy="10797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2300"/>
              <a:buFont typeface="Fira Sans Condensed"/>
              <a:buNone/>
              <a:defRPr b="1" sz="2300">
                <a:solidFill>
                  <a:schemeClr val="lt1"/>
                </a:solidFill>
                <a:latin typeface="Fira Sans Condensed"/>
                <a:ea typeface="Fira Sans Condensed"/>
                <a:cs typeface="Fira Sans Condensed"/>
                <a:sym typeface="Fira Sans Condense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118" name="Google Shape;118;p17"/>
          <p:cNvSpPr txBox="1"/>
          <p:nvPr>
            <p:ph idx="1" type="subTitle"/>
          </p:nvPr>
        </p:nvSpPr>
        <p:spPr>
          <a:xfrm>
            <a:off x="294104" y="2077768"/>
            <a:ext cx="35388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700"/>
              <a:buNone/>
              <a:defRPr b="1" sz="1700">
                <a:latin typeface="Fira Sans Condensed"/>
                <a:ea typeface="Fira Sans Condensed"/>
                <a:cs typeface="Fira Sans Condensed"/>
                <a:sym typeface="Fira Sans Condensed"/>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19" name="Google Shape;119;p17"/>
          <p:cNvSpPr txBox="1"/>
          <p:nvPr>
            <p:ph idx="2" type="subTitle"/>
          </p:nvPr>
        </p:nvSpPr>
        <p:spPr>
          <a:xfrm>
            <a:off x="294104" y="2459181"/>
            <a:ext cx="35388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700"/>
              <a:buNone/>
              <a:defRPr sz="1700"/>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20" name="Google Shape;120;p17"/>
          <p:cNvSpPr txBox="1"/>
          <p:nvPr>
            <p:ph idx="3" type="title"/>
          </p:nvPr>
        </p:nvSpPr>
        <p:spPr>
          <a:xfrm>
            <a:off x="4610184" y="1002766"/>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b="1"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21" name="Google Shape;121;p17"/>
          <p:cNvSpPr txBox="1"/>
          <p:nvPr>
            <p:ph idx="4" type="subTitle"/>
          </p:nvPr>
        </p:nvSpPr>
        <p:spPr>
          <a:xfrm>
            <a:off x="9230641" y="964872"/>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22" name="Google Shape;122;p17"/>
          <p:cNvSpPr txBox="1"/>
          <p:nvPr>
            <p:ph idx="5" type="title"/>
          </p:nvPr>
        </p:nvSpPr>
        <p:spPr>
          <a:xfrm>
            <a:off x="4610184" y="1994792"/>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b="1"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23" name="Google Shape;123;p17"/>
          <p:cNvSpPr txBox="1"/>
          <p:nvPr>
            <p:ph idx="6" type="subTitle"/>
          </p:nvPr>
        </p:nvSpPr>
        <p:spPr>
          <a:xfrm>
            <a:off x="9230641" y="1956898"/>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24" name="Google Shape;124;p17"/>
          <p:cNvSpPr txBox="1"/>
          <p:nvPr>
            <p:ph idx="7" type="title"/>
          </p:nvPr>
        </p:nvSpPr>
        <p:spPr>
          <a:xfrm>
            <a:off x="4610184" y="2986818"/>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b="1"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25" name="Google Shape;125;p17"/>
          <p:cNvSpPr txBox="1"/>
          <p:nvPr>
            <p:ph idx="8" type="subTitle"/>
          </p:nvPr>
        </p:nvSpPr>
        <p:spPr>
          <a:xfrm>
            <a:off x="9230641" y="2948924"/>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26" name="Google Shape;126;p17"/>
          <p:cNvSpPr txBox="1"/>
          <p:nvPr>
            <p:ph idx="9" type="title"/>
          </p:nvPr>
        </p:nvSpPr>
        <p:spPr>
          <a:xfrm>
            <a:off x="4610184" y="3973001"/>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b="1"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27" name="Google Shape;127;p17"/>
          <p:cNvSpPr txBox="1"/>
          <p:nvPr>
            <p:ph idx="13" type="subTitle"/>
          </p:nvPr>
        </p:nvSpPr>
        <p:spPr>
          <a:xfrm>
            <a:off x="9230641" y="3940950"/>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28" name="Google Shape;128;p17"/>
          <p:cNvSpPr txBox="1"/>
          <p:nvPr>
            <p:ph idx="14" type="title"/>
          </p:nvPr>
        </p:nvSpPr>
        <p:spPr>
          <a:xfrm>
            <a:off x="4610184" y="4932977"/>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b="1"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29" name="Google Shape;129;p17"/>
          <p:cNvSpPr txBox="1"/>
          <p:nvPr>
            <p:ph idx="15" type="subTitle"/>
          </p:nvPr>
        </p:nvSpPr>
        <p:spPr>
          <a:xfrm>
            <a:off x="9230641" y="4932977"/>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30" name="Google Shape;130;p17"/>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ith detail">
  <p:cSld name="Section Header_3">
    <p:spTree>
      <p:nvGrpSpPr>
        <p:cNvPr id="131" name="Shape 131"/>
        <p:cNvGrpSpPr/>
        <p:nvPr/>
      </p:nvGrpSpPr>
      <p:grpSpPr>
        <a:xfrm>
          <a:off x="0" y="0"/>
          <a:ext cx="0" cy="0"/>
          <a:chOff x="0" y="0"/>
          <a:chExt cx="0" cy="0"/>
        </a:xfrm>
      </p:grpSpPr>
      <p:sp>
        <p:nvSpPr>
          <p:cNvPr id="132" name="Google Shape;132;p18"/>
          <p:cNvSpPr/>
          <p:nvPr/>
        </p:nvSpPr>
        <p:spPr>
          <a:xfrm>
            <a:off x="240" y="517174"/>
            <a:ext cx="3908100" cy="1510200"/>
          </a:xfrm>
          <a:prstGeom prst="rect">
            <a:avLst/>
          </a:prstGeom>
          <a:solidFill>
            <a:schemeClr val="dk1"/>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133" name="Google Shape;133;p18"/>
          <p:cNvSpPr txBox="1"/>
          <p:nvPr>
            <p:ph type="title"/>
          </p:nvPr>
        </p:nvSpPr>
        <p:spPr>
          <a:xfrm>
            <a:off x="341145" y="714084"/>
            <a:ext cx="3245100" cy="10797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2300"/>
              <a:buFont typeface="Fira Sans Condensed"/>
              <a:buNone/>
              <a:defRPr b="1" sz="2300">
                <a:solidFill>
                  <a:schemeClr val="lt1"/>
                </a:solidFill>
                <a:latin typeface="Fira Sans Condensed"/>
                <a:ea typeface="Fira Sans Condensed"/>
                <a:cs typeface="Fira Sans Condensed"/>
                <a:sym typeface="Fira Sans Condense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134" name="Google Shape;134;p18"/>
          <p:cNvSpPr txBox="1"/>
          <p:nvPr>
            <p:ph idx="1" type="subTitle"/>
          </p:nvPr>
        </p:nvSpPr>
        <p:spPr>
          <a:xfrm>
            <a:off x="294104" y="2077768"/>
            <a:ext cx="35388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700"/>
              <a:buNone/>
              <a:defRPr b="1" sz="1700">
                <a:latin typeface="Fira Sans Condensed"/>
                <a:ea typeface="Fira Sans Condensed"/>
                <a:cs typeface="Fira Sans Condensed"/>
                <a:sym typeface="Fira Sans Condensed"/>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35" name="Google Shape;135;p18"/>
          <p:cNvSpPr txBox="1"/>
          <p:nvPr>
            <p:ph idx="2" type="subTitle"/>
          </p:nvPr>
        </p:nvSpPr>
        <p:spPr>
          <a:xfrm>
            <a:off x="294104" y="2459181"/>
            <a:ext cx="35388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700"/>
              <a:buNone/>
              <a:defRPr sz="1700"/>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36" name="Google Shape;136;p18"/>
          <p:cNvSpPr txBox="1"/>
          <p:nvPr>
            <p:ph idx="3" type="title"/>
          </p:nvPr>
        </p:nvSpPr>
        <p:spPr>
          <a:xfrm>
            <a:off x="4610184" y="1002766"/>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812056"/>
              </a:buClr>
              <a:buSzPts val="1700"/>
              <a:buFont typeface="Fira Sans"/>
              <a:buNone/>
              <a:defRPr b="1" sz="1700">
                <a:solidFill>
                  <a:srgbClr val="812056"/>
                </a:solidFill>
                <a:latin typeface="Fira Sans"/>
                <a:ea typeface="Fira Sans"/>
                <a:cs typeface="Fira Sans"/>
                <a:sym typeface="Fira Sans"/>
              </a:defRPr>
            </a:lvl1pPr>
            <a:lvl2pPr lvl="1" rtl="0">
              <a:spcBef>
                <a:spcPts val="0"/>
              </a:spcBef>
              <a:spcAft>
                <a:spcPts val="0"/>
              </a:spcAft>
              <a:buClr>
                <a:srgbClr val="812056"/>
              </a:buClr>
              <a:buSzPts val="1300"/>
              <a:buNone/>
              <a:defRPr>
                <a:solidFill>
                  <a:srgbClr val="812056"/>
                </a:solidFill>
              </a:defRPr>
            </a:lvl2pPr>
            <a:lvl3pPr lvl="2" rtl="0">
              <a:spcBef>
                <a:spcPts val="0"/>
              </a:spcBef>
              <a:spcAft>
                <a:spcPts val="0"/>
              </a:spcAft>
              <a:buClr>
                <a:srgbClr val="812056"/>
              </a:buClr>
              <a:buSzPts val="1300"/>
              <a:buNone/>
              <a:defRPr>
                <a:solidFill>
                  <a:srgbClr val="812056"/>
                </a:solidFill>
              </a:defRPr>
            </a:lvl3pPr>
            <a:lvl4pPr lvl="3" rtl="0">
              <a:spcBef>
                <a:spcPts val="0"/>
              </a:spcBef>
              <a:spcAft>
                <a:spcPts val="0"/>
              </a:spcAft>
              <a:buClr>
                <a:srgbClr val="812056"/>
              </a:buClr>
              <a:buSzPts val="1300"/>
              <a:buNone/>
              <a:defRPr>
                <a:solidFill>
                  <a:srgbClr val="812056"/>
                </a:solidFill>
              </a:defRPr>
            </a:lvl4pPr>
            <a:lvl5pPr lvl="4" rtl="0">
              <a:spcBef>
                <a:spcPts val="0"/>
              </a:spcBef>
              <a:spcAft>
                <a:spcPts val="0"/>
              </a:spcAft>
              <a:buClr>
                <a:srgbClr val="812056"/>
              </a:buClr>
              <a:buSzPts val="1300"/>
              <a:buNone/>
              <a:defRPr>
                <a:solidFill>
                  <a:srgbClr val="812056"/>
                </a:solidFill>
              </a:defRPr>
            </a:lvl5pPr>
            <a:lvl6pPr lvl="5" rtl="0">
              <a:spcBef>
                <a:spcPts val="0"/>
              </a:spcBef>
              <a:spcAft>
                <a:spcPts val="0"/>
              </a:spcAft>
              <a:buClr>
                <a:srgbClr val="812056"/>
              </a:buClr>
              <a:buSzPts val="1300"/>
              <a:buNone/>
              <a:defRPr>
                <a:solidFill>
                  <a:srgbClr val="812056"/>
                </a:solidFill>
              </a:defRPr>
            </a:lvl6pPr>
            <a:lvl7pPr lvl="6" rtl="0">
              <a:spcBef>
                <a:spcPts val="0"/>
              </a:spcBef>
              <a:spcAft>
                <a:spcPts val="0"/>
              </a:spcAft>
              <a:buClr>
                <a:srgbClr val="812056"/>
              </a:buClr>
              <a:buSzPts val="1300"/>
              <a:buNone/>
              <a:defRPr>
                <a:solidFill>
                  <a:srgbClr val="812056"/>
                </a:solidFill>
              </a:defRPr>
            </a:lvl7pPr>
            <a:lvl8pPr lvl="7" rtl="0">
              <a:spcBef>
                <a:spcPts val="0"/>
              </a:spcBef>
              <a:spcAft>
                <a:spcPts val="0"/>
              </a:spcAft>
              <a:buClr>
                <a:srgbClr val="812056"/>
              </a:buClr>
              <a:buSzPts val="1300"/>
              <a:buNone/>
              <a:defRPr>
                <a:solidFill>
                  <a:srgbClr val="812056"/>
                </a:solidFill>
              </a:defRPr>
            </a:lvl8pPr>
            <a:lvl9pPr lvl="8" rtl="0">
              <a:spcBef>
                <a:spcPts val="0"/>
              </a:spcBef>
              <a:spcAft>
                <a:spcPts val="0"/>
              </a:spcAft>
              <a:buClr>
                <a:srgbClr val="812056"/>
              </a:buClr>
              <a:buSzPts val="1300"/>
              <a:buNone/>
              <a:defRPr>
                <a:solidFill>
                  <a:srgbClr val="812056"/>
                </a:solidFill>
              </a:defRPr>
            </a:lvl9pPr>
          </a:lstStyle>
          <a:p/>
        </p:txBody>
      </p:sp>
      <p:sp>
        <p:nvSpPr>
          <p:cNvPr id="137" name="Google Shape;137;p18"/>
          <p:cNvSpPr txBox="1"/>
          <p:nvPr>
            <p:ph idx="4" type="subTitle"/>
          </p:nvPr>
        </p:nvSpPr>
        <p:spPr>
          <a:xfrm>
            <a:off x="9230641" y="964872"/>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38" name="Google Shape;138;p18"/>
          <p:cNvSpPr txBox="1"/>
          <p:nvPr>
            <p:ph idx="5" type="title"/>
          </p:nvPr>
        </p:nvSpPr>
        <p:spPr>
          <a:xfrm>
            <a:off x="4756492" y="1295359"/>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39" name="Google Shape;139;p18"/>
          <p:cNvSpPr txBox="1"/>
          <p:nvPr>
            <p:ph idx="6" type="title"/>
          </p:nvPr>
        </p:nvSpPr>
        <p:spPr>
          <a:xfrm>
            <a:off x="4610184" y="1994792"/>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812056"/>
              </a:buClr>
              <a:buSzPts val="1700"/>
              <a:buFont typeface="Fira Sans"/>
              <a:buNone/>
              <a:defRPr b="1" sz="1700">
                <a:solidFill>
                  <a:srgbClr val="812056"/>
                </a:solidFill>
                <a:latin typeface="Fira Sans"/>
                <a:ea typeface="Fira Sans"/>
                <a:cs typeface="Fira Sans"/>
                <a:sym typeface="Fira Sans"/>
              </a:defRPr>
            </a:lvl1pPr>
            <a:lvl2pPr lvl="1" rtl="0">
              <a:spcBef>
                <a:spcPts val="0"/>
              </a:spcBef>
              <a:spcAft>
                <a:spcPts val="0"/>
              </a:spcAft>
              <a:buClr>
                <a:srgbClr val="812056"/>
              </a:buClr>
              <a:buSzPts val="1300"/>
              <a:buNone/>
              <a:defRPr>
                <a:solidFill>
                  <a:srgbClr val="812056"/>
                </a:solidFill>
              </a:defRPr>
            </a:lvl2pPr>
            <a:lvl3pPr lvl="2" rtl="0">
              <a:spcBef>
                <a:spcPts val="0"/>
              </a:spcBef>
              <a:spcAft>
                <a:spcPts val="0"/>
              </a:spcAft>
              <a:buClr>
                <a:srgbClr val="812056"/>
              </a:buClr>
              <a:buSzPts val="1300"/>
              <a:buNone/>
              <a:defRPr>
                <a:solidFill>
                  <a:srgbClr val="812056"/>
                </a:solidFill>
              </a:defRPr>
            </a:lvl3pPr>
            <a:lvl4pPr lvl="3" rtl="0">
              <a:spcBef>
                <a:spcPts val="0"/>
              </a:spcBef>
              <a:spcAft>
                <a:spcPts val="0"/>
              </a:spcAft>
              <a:buClr>
                <a:srgbClr val="812056"/>
              </a:buClr>
              <a:buSzPts val="1300"/>
              <a:buNone/>
              <a:defRPr>
                <a:solidFill>
                  <a:srgbClr val="812056"/>
                </a:solidFill>
              </a:defRPr>
            </a:lvl4pPr>
            <a:lvl5pPr lvl="4" rtl="0">
              <a:spcBef>
                <a:spcPts val="0"/>
              </a:spcBef>
              <a:spcAft>
                <a:spcPts val="0"/>
              </a:spcAft>
              <a:buClr>
                <a:srgbClr val="812056"/>
              </a:buClr>
              <a:buSzPts val="1300"/>
              <a:buNone/>
              <a:defRPr>
                <a:solidFill>
                  <a:srgbClr val="812056"/>
                </a:solidFill>
              </a:defRPr>
            </a:lvl5pPr>
            <a:lvl6pPr lvl="5" rtl="0">
              <a:spcBef>
                <a:spcPts val="0"/>
              </a:spcBef>
              <a:spcAft>
                <a:spcPts val="0"/>
              </a:spcAft>
              <a:buClr>
                <a:srgbClr val="812056"/>
              </a:buClr>
              <a:buSzPts val="1300"/>
              <a:buNone/>
              <a:defRPr>
                <a:solidFill>
                  <a:srgbClr val="812056"/>
                </a:solidFill>
              </a:defRPr>
            </a:lvl6pPr>
            <a:lvl7pPr lvl="6" rtl="0">
              <a:spcBef>
                <a:spcPts val="0"/>
              </a:spcBef>
              <a:spcAft>
                <a:spcPts val="0"/>
              </a:spcAft>
              <a:buClr>
                <a:srgbClr val="812056"/>
              </a:buClr>
              <a:buSzPts val="1300"/>
              <a:buNone/>
              <a:defRPr>
                <a:solidFill>
                  <a:srgbClr val="812056"/>
                </a:solidFill>
              </a:defRPr>
            </a:lvl7pPr>
            <a:lvl8pPr lvl="7" rtl="0">
              <a:spcBef>
                <a:spcPts val="0"/>
              </a:spcBef>
              <a:spcAft>
                <a:spcPts val="0"/>
              </a:spcAft>
              <a:buClr>
                <a:srgbClr val="812056"/>
              </a:buClr>
              <a:buSzPts val="1300"/>
              <a:buNone/>
              <a:defRPr>
                <a:solidFill>
                  <a:srgbClr val="812056"/>
                </a:solidFill>
              </a:defRPr>
            </a:lvl8pPr>
            <a:lvl9pPr lvl="8" rtl="0">
              <a:spcBef>
                <a:spcPts val="0"/>
              </a:spcBef>
              <a:spcAft>
                <a:spcPts val="0"/>
              </a:spcAft>
              <a:buClr>
                <a:srgbClr val="812056"/>
              </a:buClr>
              <a:buSzPts val="1300"/>
              <a:buNone/>
              <a:defRPr>
                <a:solidFill>
                  <a:srgbClr val="812056"/>
                </a:solidFill>
              </a:defRPr>
            </a:lvl9pPr>
          </a:lstStyle>
          <a:p/>
        </p:txBody>
      </p:sp>
      <p:sp>
        <p:nvSpPr>
          <p:cNvPr id="140" name="Google Shape;140;p18"/>
          <p:cNvSpPr txBox="1"/>
          <p:nvPr>
            <p:ph idx="7" type="subTitle"/>
          </p:nvPr>
        </p:nvSpPr>
        <p:spPr>
          <a:xfrm>
            <a:off x="9230641" y="1956898"/>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41" name="Google Shape;141;p18"/>
          <p:cNvSpPr txBox="1"/>
          <p:nvPr>
            <p:ph idx="8" type="title"/>
          </p:nvPr>
        </p:nvSpPr>
        <p:spPr>
          <a:xfrm>
            <a:off x="4756492" y="2287385"/>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42" name="Google Shape;142;p18"/>
          <p:cNvSpPr txBox="1"/>
          <p:nvPr>
            <p:ph idx="9" type="title"/>
          </p:nvPr>
        </p:nvSpPr>
        <p:spPr>
          <a:xfrm>
            <a:off x="4610184" y="2986818"/>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812056"/>
              </a:buClr>
              <a:buSzPts val="1700"/>
              <a:buFont typeface="Fira Sans"/>
              <a:buNone/>
              <a:defRPr b="1" sz="1700">
                <a:solidFill>
                  <a:srgbClr val="812056"/>
                </a:solidFill>
                <a:latin typeface="Fira Sans"/>
                <a:ea typeface="Fira Sans"/>
                <a:cs typeface="Fira Sans"/>
                <a:sym typeface="Fira Sans"/>
              </a:defRPr>
            </a:lvl1pPr>
            <a:lvl2pPr lvl="1" rtl="0">
              <a:spcBef>
                <a:spcPts val="0"/>
              </a:spcBef>
              <a:spcAft>
                <a:spcPts val="0"/>
              </a:spcAft>
              <a:buClr>
                <a:srgbClr val="812056"/>
              </a:buClr>
              <a:buSzPts val="1300"/>
              <a:buNone/>
              <a:defRPr>
                <a:solidFill>
                  <a:srgbClr val="812056"/>
                </a:solidFill>
              </a:defRPr>
            </a:lvl2pPr>
            <a:lvl3pPr lvl="2" rtl="0">
              <a:spcBef>
                <a:spcPts val="0"/>
              </a:spcBef>
              <a:spcAft>
                <a:spcPts val="0"/>
              </a:spcAft>
              <a:buClr>
                <a:srgbClr val="812056"/>
              </a:buClr>
              <a:buSzPts val="1300"/>
              <a:buNone/>
              <a:defRPr>
                <a:solidFill>
                  <a:srgbClr val="812056"/>
                </a:solidFill>
              </a:defRPr>
            </a:lvl3pPr>
            <a:lvl4pPr lvl="3" rtl="0">
              <a:spcBef>
                <a:spcPts val="0"/>
              </a:spcBef>
              <a:spcAft>
                <a:spcPts val="0"/>
              </a:spcAft>
              <a:buClr>
                <a:srgbClr val="812056"/>
              </a:buClr>
              <a:buSzPts val="1300"/>
              <a:buNone/>
              <a:defRPr>
                <a:solidFill>
                  <a:srgbClr val="812056"/>
                </a:solidFill>
              </a:defRPr>
            </a:lvl4pPr>
            <a:lvl5pPr lvl="4" rtl="0">
              <a:spcBef>
                <a:spcPts val="0"/>
              </a:spcBef>
              <a:spcAft>
                <a:spcPts val="0"/>
              </a:spcAft>
              <a:buClr>
                <a:srgbClr val="812056"/>
              </a:buClr>
              <a:buSzPts val="1300"/>
              <a:buNone/>
              <a:defRPr>
                <a:solidFill>
                  <a:srgbClr val="812056"/>
                </a:solidFill>
              </a:defRPr>
            </a:lvl5pPr>
            <a:lvl6pPr lvl="5" rtl="0">
              <a:spcBef>
                <a:spcPts val="0"/>
              </a:spcBef>
              <a:spcAft>
                <a:spcPts val="0"/>
              </a:spcAft>
              <a:buClr>
                <a:srgbClr val="812056"/>
              </a:buClr>
              <a:buSzPts val="1300"/>
              <a:buNone/>
              <a:defRPr>
                <a:solidFill>
                  <a:srgbClr val="812056"/>
                </a:solidFill>
              </a:defRPr>
            </a:lvl6pPr>
            <a:lvl7pPr lvl="6" rtl="0">
              <a:spcBef>
                <a:spcPts val="0"/>
              </a:spcBef>
              <a:spcAft>
                <a:spcPts val="0"/>
              </a:spcAft>
              <a:buClr>
                <a:srgbClr val="812056"/>
              </a:buClr>
              <a:buSzPts val="1300"/>
              <a:buNone/>
              <a:defRPr>
                <a:solidFill>
                  <a:srgbClr val="812056"/>
                </a:solidFill>
              </a:defRPr>
            </a:lvl7pPr>
            <a:lvl8pPr lvl="7" rtl="0">
              <a:spcBef>
                <a:spcPts val="0"/>
              </a:spcBef>
              <a:spcAft>
                <a:spcPts val="0"/>
              </a:spcAft>
              <a:buClr>
                <a:srgbClr val="812056"/>
              </a:buClr>
              <a:buSzPts val="1300"/>
              <a:buNone/>
              <a:defRPr>
                <a:solidFill>
                  <a:srgbClr val="812056"/>
                </a:solidFill>
              </a:defRPr>
            </a:lvl8pPr>
            <a:lvl9pPr lvl="8" rtl="0">
              <a:spcBef>
                <a:spcPts val="0"/>
              </a:spcBef>
              <a:spcAft>
                <a:spcPts val="0"/>
              </a:spcAft>
              <a:buClr>
                <a:srgbClr val="812056"/>
              </a:buClr>
              <a:buSzPts val="1300"/>
              <a:buNone/>
              <a:defRPr>
                <a:solidFill>
                  <a:srgbClr val="812056"/>
                </a:solidFill>
              </a:defRPr>
            </a:lvl9pPr>
          </a:lstStyle>
          <a:p/>
        </p:txBody>
      </p:sp>
      <p:sp>
        <p:nvSpPr>
          <p:cNvPr id="143" name="Google Shape;143;p18"/>
          <p:cNvSpPr txBox="1"/>
          <p:nvPr>
            <p:ph idx="13" type="subTitle"/>
          </p:nvPr>
        </p:nvSpPr>
        <p:spPr>
          <a:xfrm>
            <a:off x="9230641" y="2948924"/>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44" name="Google Shape;144;p18"/>
          <p:cNvSpPr txBox="1"/>
          <p:nvPr>
            <p:ph idx="14" type="title"/>
          </p:nvPr>
        </p:nvSpPr>
        <p:spPr>
          <a:xfrm>
            <a:off x="4756492" y="3279412"/>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45" name="Google Shape;145;p18"/>
          <p:cNvSpPr txBox="1"/>
          <p:nvPr>
            <p:ph idx="15" type="title"/>
          </p:nvPr>
        </p:nvSpPr>
        <p:spPr>
          <a:xfrm>
            <a:off x="4610184" y="3973001"/>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812056"/>
              </a:buClr>
              <a:buSzPts val="1700"/>
              <a:buFont typeface="Fira Sans"/>
              <a:buNone/>
              <a:defRPr b="1" sz="1700">
                <a:solidFill>
                  <a:srgbClr val="812056"/>
                </a:solidFill>
                <a:latin typeface="Fira Sans"/>
                <a:ea typeface="Fira Sans"/>
                <a:cs typeface="Fira Sans"/>
                <a:sym typeface="Fira Sans"/>
              </a:defRPr>
            </a:lvl1pPr>
            <a:lvl2pPr lvl="1" rtl="0">
              <a:spcBef>
                <a:spcPts val="0"/>
              </a:spcBef>
              <a:spcAft>
                <a:spcPts val="0"/>
              </a:spcAft>
              <a:buClr>
                <a:srgbClr val="812056"/>
              </a:buClr>
              <a:buSzPts val="1300"/>
              <a:buNone/>
              <a:defRPr>
                <a:solidFill>
                  <a:srgbClr val="812056"/>
                </a:solidFill>
              </a:defRPr>
            </a:lvl2pPr>
            <a:lvl3pPr lvl="2" rtl="0">
              <a:spcBef>
                <a:spcPts val="0"/>
              </a:spcBef>
              <a:spcAft>
                <a:spcPts val="0"/>
              </a:spcAft>
              <a:buClr>
                <a:srgbClr val="812056"/>
              </a:buClr>
              <a:buSzPts val="1300"/>
              <a:buNone/>
              <a:defRPr>
                <a:solidFill>
                  <a:srgbClr val="812056"/>
                </a:solidFill>
              </a:defRPr>
            </a:lvl3pPr>
            <a:lvl4pPr lvl="3" rtl="0">
              <a:spcBef>
                <a:spcPts val="0"/>
              </a:spcBef>
              <a:spcAft>
                <a:spcPts val="0"/>
              </a:spcAft>
              <a:buClr>
                <a:srgbClr val="812056"/>
              </a:buClr>
              <a:buSzPts val="1300"/>
              <a:buNone/>
              <a:defRPr>
                <a:solidFill>
                  <a:srgbClr val="812056"/>
                </a:solidFill>
              </a:defRPr>
            </a:lvl4pPr>
            <a:lvl5pPr lvl="4" rtl="0">
              <a:spcBef>
                <a:spcPts val="0"/>
              </a:spcBef>
              <a:spcAft>
                <a:spcPts val="0"/>
              </a:spcAft>
              <a:buClr>
                <a:srgbClr val="812056"/>
              </a:buClr>
              <a:buSzPts val="1300"/>
              <a:buNone/>
              <a:defRPr>
                <a:solidFill>
                  <a:srgbClr val="812056"/>
                </a:solidFill>
              </a:defRPr>
            </a:lvl5pPr>
            <a:lvl6pPr lvl="5" rtl="0">
              <a:spcBef>
                <a:spcPts val="0"/>
              </a:spcBef>
              <a:spcAft>
                <a:spcPts val="0"/>
              </a:spcAft>
              <a:buClr>
                <a:srgbClr val="812056"/>
              </a:buClr>
              <a:buSzPts val="1300"/>
              <a:buNone/>
              <a:defRPr>
                <a:solidFill>
                  <a:srgbClr val="812056"/>
                </a:solidFill>
              </a:defRPr>
            </a:lvl6pPr>
            <a:lvl7pPr lvl="6" rtl="0">
              <a:spcBef>
                <a:spcPts val="0"/>
              </a:spcBef>
              <a:spcAft>
                <a:spcPts val="0"/>
              </a:spcAft>
              <a:buClr>
                <a:srgbClr val="812056"/>
              </a:buClr>
              <a:buSzPts val="1300"/>
              <a:buNone/>
              <a:defRPr>
                <a:solidFill>
                  <a:srgbClr val="812056"/>
                </a:solidFill>
              </a:defRPr>
            </a:lvl7pPr>
            <a:lvl8pPr lvl="7" rtl="0">
              <a:spcBef>
                <a:spcPts val="0"/>
              </a:spcBef>
              <a:spcAft>
                <a:spcPts val="0"/>
              </a:spcAft>
              <a:buClr>
                <a:srgbClr val="812056"/>
              </a:buClr>
              <a:buSzPts val="1300"/>
              <a:buNone/>
              <a:defRPr>
                <a:solidFill>
                  <a:srgbClr val="812056"/>
                </a:solidFill>
              </a:defRPr>
            </a:lvl8pPr>
            <a:lvl9pPr lvl="8" rtl="0">
              <a:spcBef>
                <a:spcPts val="0"/>
              </a:spcBef>
              <a:spcAft>
                <a:spcPts val="0"/>
              </a:spcAft>
              <a:buClr>
                <a:srgbClr val="812056"/>
              </a:buClr>
              <a:buSzPts val="1300"/>
              <a:buNone/>
              <a:defRPr>
                <a:solidFill>
                  <a:srgbClr val="812056"/>
                </a:solidFill>
              </a:defRPr>
            </a:lvl9pPr>
          </a:lstStyle>
          <a:p/>
        </p:txBody>
      </p:sp>
      <p:sp>
        <p:nvSpPr>
          <p:cNvPr id="146" name="Google Shape;146;p18"/>
          <p:cNvSpPr txBox="1"/>
          <p:nvPr>
            <p:ph idx="16" type="subTitle"/>
          </p:nvPr>
        </p:nvSpPr>
        <p:spPr>
          <a:xfrm>
            <a:off x="9230641" y="3940950"/>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47" name="Google Shape;147;p18"/>
          <p:cNvSpPr txBox="1"/>
          <p:nvPr>
            <p:ph idx="17" type="title"/>
          </p:nvPr>
        </p:nvSpPr>
        <p:spPr>
          <a:xfrm>
            <a:off x="4756492" y="4271438"/>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48" name="Google Shape;148;p18"/>
          <p:cNvSpPr txBox="1"/>
          <p:nvPr>
            <p:ph idx="18" type="title"/>
          </p:nvPr>
        </p:nvSpPr>
        <p:spPr>
          <a:xfrm>
            <a:off x="4610184" y="4932977"/>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812056"/>
              </a:buClr>
              <a:buSzPts val="1700"/>
              <a:buFont typeface="Fira Sans"/>
              <a:buNone/>
              <a:defRPr b="1" sz="1700">
                <a:solidFill>
                  <a:srgbClr val="812056"/>
                </a:solidFill>
                <a:latin typeface="Fira Sans"/>
                <a:ea typeface="Fira Sans"/>
                <a:cs typeface="Fira Sans"/>
                <a:sym typeface="Fira Sans"/>
              </a:defRPr>
            </a:lvl1pPr>
            <a:lvl2pPr lvl="1" rtl="0">
              <a:spcBef>
                <a:spcPts val="0"/>
              </a:spcBef>
              <a:spcAft>
                <a:spcPts val="0"/>
              </a:spcAft>
              <a:buClr>
                <a:srgbClr val="812056"/>
              </a:buClr>
              <a:buSzPts val="1300"/>
              <a:buNone/>
              <a:defRPr>
                <a:solidFill>
                  <a:srgbClr val="812056"/>
                </a:solidFill>
              </a:defRPr>
            </a:lvl2pPr>
            <a:lvl3pPr lvl="2" rtl="0">
              <a:spcBef>
                <a:spcPts val="0"/>
              </a:spcBef>
              <a:spcAft>
                <a:spcPts val="0"/>
              </a:spcAft>
              <a:buClr>
                <a:srgbClr val="812056"/>
              </a:buClr>
              <a:buSzPts val="1300"/>
              <a:buNone/>
              <a:defRPr>
                <a:solidFill>
                  <a:srgbClr val="812056"/>
                </a:solidFill>
              </a:defRPr>
            </a:lvl3pPr>
            <a:lvl4pPr lvl="3" rtl="0">
              <a:spcBef>
                <a:spcPts val="0"/>
              </a:spcBef>
              <a:spcAft>
                <a:spcPts val="0"/>
              </a:spcAft>
              <a:buClr>
                <a:srgbClr val="812056"/>
              </a:buClr>
              <a:buSzPts val="1300"/>
              <a:buNone/>
              <a:defRPr>
                <a:solidFill>
                  <a:srgbClr val="812056"/>
                </a:solidFill>
              </a:defRPr>
            </a:lvl4pPr>
            <a:lvl5pPr lvl="4" rtl="0">
              <a:spcBef>
                <a:spcPts val="0"/>
              </a:spcBef>
              <a:spcAft>
                <a:spcPts val="0"/>
              </a:spcAft>
              <a:buClr>
                <a:srgbClr val="812056"/>
              </a:buClr>
              <a:buSzPts val="1300"/>
              <a:buNone/>
              <a:defRPr>
                <a:solidFill>
                  <a:srgbClr val="812056"/>
                </a:solidFill>
              </a:defRPr>
            </a:lvl5pPr>
            <a:lvl6pPr lvl="5" rtl="0">
              <a:spcBef>
                <a:spcPts val="0"/>
              </a:spcBef>
              <a:spcAft>
                <a:spcPts val="0"/>
              </a:spcAft>
              <a:buClr>
                <a:srgbClr val="812056"/>
              </a:buClr>
              <a:buSzPts val="1300"/>
              <a:buNone/>
              <a:defRPr>
                <a:solidFill>
                  <a:srgbClr val="812056"/>
                </a:solidFill>
              </a:defRPr>
            </a:lvl6pPr>
            <a:lvl7pPr lvl="6" rtl="0">
              <a:spcBef>
                <a:spcPts val="0"/>
              </a:spcBef>
              <a:spcAft>
                <a:spcPts val="0"/>
              </a:spcAft>
              <a:buClr>
                <a:srgbClr val="812056"/>
              </a:buClr>
              <a:buSzPts val="1300"/>
              <a:buNone/>
              <a:defRPr>
                <a:solidFill>
                  <a:srgbClr val="812056"/>
                </a:solidFill>
              </a:defRPr>
            </a:lvl7pPr>
            <a:lvl8pPr lvl="7" rtl="0">
              <a:spcBef>
                <a:spcPts val="0"/>
              </a:spcBef>
              <a:spcAft>
                <a:spcPts val="0"/>
              </a:spcAft>
              <a:buClr>
                <a:srgbClr val="812056"/>
              </a:buClr>
              <a:buSzPts val="1300"/>
              <a:buNone/>
              <a:defRPr>
                <a:solidFill>
                  <a:srgbClr val="812056"/>
                </a:solidFill>
              </a:defRPr>
            </a:lvl8pPr>
            <a:lvl9pPr lvl="8" rtl="0">
              <a:spcBef>
                <a:spcPts val="0"/>
              </a:spcBef>
              <a:spcAft>
                <a:spcPts val="0"/>
              </a:spcAft>
              <a:buClr>
                <a:srgbClr val="812056"/>
              </a:buClr>
              <a:buSzPts val="1300"/>
              <a:buNone/>
              <a:defRPr>
                <a:solidFill>
                  <a:srgbClr val="812056"/>
                </a:solidFill>
              </a:defRPr>
            </a:lvl9pPr>
          </a:lstStyle>
          <a:p/>
        </p:txBody>
      </p:sp>
      <p:sp>
        <p:nvSpPr>
          <p:cNvPr id="149" name="Google Shape;149;p18"/>
          <p:cNvSpPr txBox="1"/>
          <p:nvPr>
            <p:ph idx="19" type="subTitle"/>
          </p:nvPr>
        </p:nvSpPr>
        <p:spPr>
          <a:xfrm>
            <a:off x="9230641" y="4932977"/>
            <a:ext cx="1410900" cy="432300"/>
          </a:xfrm>
          <a:prstGeom prst="rect">
            <a:avLst/>
          </a:prstGeom>
        </p:spPr>
        <p:txBody>
          <a:bodyPr anchorCtr="0" anchor="t" bIns="43875" lIns="87775" spcFirstLastPara="1" rIns="87775" wrap="square" tIns="43875">
            <a:normAutofit/>
          </a:bodyPr>
          <a:lstStyle>
            <a:lvl1pPr lvl="0" rtl="0">
              <a:spcBef>
                <a:spcPts val="1000"/>
              </a:spcBef>
              <a:spcAft>
                <a:spcPts val="0"/>
              </a:spcAft>
              <a:buSzPts val="1500"/>
              <a:buFont typeface="Fira Sans"/>
              <a:buNone/>
              <a:defRPr sz="1500">
                <a:latin typeface="Fira Sans Medium"/>
                <a:ea typeface="Fira Sans Medium"/>
                <a:cs typeface="Fira Sans Medium"/>
                <a:sym typeface="Fira Sans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50" name="Google Shape;150;p18"/>
          <p:cNvSpPr txBox="1"/>
          <p:nvPr>
            <p:ph idx="20" type="title"/>
          </p:nvPr>
        </p:nvSpPr>
        <p:spPr>
          <a:xfrm>
            <a:off x="4756492" y="5263464"/>
            <a:ext cx="4561800" cy="345000"/>
          </a:xfrm>
          <a:prstGeom prst="rect">
            <a:avLst/>
          </a:prstGeom>
        </p:spPr>
        <p:txBody>
          <a:bodyPr anchorCtr="0" anchor="t" bIns="43875" lIns="87775" spcFirstLastPara="1" rIns="87775" wrap="square" tIns="43875">
            <a:normAutofit/>
          </a:bodyPr>
          <a:lstStyle>
            <a:lvl1pPr lvl="0" rtl="0">
              <a:spcBef>
                <a:spcPts val="0"/>
              </a:spcBef>
              <a:spcAft>
                <a:spcPts val="0"/>
              </a:spcAft>
              <a:buClr>
                <a:srgbClr val="141414"/>
              </a:buClr>
              <a:buSzPts val="1700"/>
              <a:buFont typeface="Fira Sans"/>
              <a:buNone/>
              <a:defRPr sz="1700">
                <a:solidFill>
                  <a:srgbClr val="141414"/>
                </a:solidFill>
                <a:latin typeface="Fira Sans"/>
                <a:ea typeface="Fira Sans"/>
                <a:cs typeface="Fira Sans"/>
                <a:sym typeface="Fira Sans"/>
              </a:defRPr>
            </a:lvl1pPr>
            <a:lvl2pPr lvl="1" rtl="0">
              <a:spcBef>
                <a:spcPts val="0"/>
              </a:spcBef>
              <a:spcAft>
                <a:spcPts val="0"/>
              </a:spcAft>
              <a:buClr>
                <a:srgbClr val="141414"/>
              </a:buClr>
              <a:buSzPts val="1300"/>
              <a:buNone/>
              <a:defRPr>
                <a:solidFill>
                  <a:srgbClr val="141414"/>
                </a:solidFill>
              </a:defRPr>
            </a:lvl2pPr>
            <a:lvl3pPr lvl="2" rtl="0">
              <a:spcBef>
                <a:spcPts val="0"/>
              </a:spcBef>
              <a:spcAft>
                <a:spcPts val="0"/>
              </a:spcAft>
              <a:buClr>
                <a:srgbClr val="141414"/>
              </a:buClr>
              <a:buSzPts val="1300"/>
              <a:buNone/>
              <a:defRPr>
                <a:solidFill>
                  <a:srgbClr val="141414"/>
                </a:solidFill>
              </a:defRPr>
            </a:lvl3pPr>
            <a:lvl4pPr lvl="3" rtl="0">
              <a:spcBef>
                <a:spcPts val="0"/>
              </a:spcBef>
              <a:spcAft>
                <a:spcPts val="0"/>
              </a:spcAft>
              <a:buClr>
                <a:srgbClr val="141414"/>
              </a:buClr>
              <a:buSzPts val="1300"/>
              <a:buNone/>
              <a:defRPr>
                <a:solidFill>
                  <a:srgbClr val="141414"/>
                </a:solidFill>
              </a:defRPr>
            </a:lvl4pPr>
            <a:lvl5pPr lvl="4" rtl="0">
              <a:spcBef>
                <a:spcPts val="0"/>
              </a:spcBef>
              <a:spcAft>
                <a:spcPts val="0"/>
              </a:spcAft>
              <a:buClr>
                <a:srgbClr val="141414"/>
              </a:buClr>
              <a:buSzPts val="1300"/>
              <a:buNone/>
              <a:defRPr>
                <a:solidFill>
                  <a:srgbClr val="141414"/>
                </a:solidFill>
              </a:defRPr>
            </a:lvl5pPr>
            <a:lvl6pPr lvl="5" rtl="0">
              <a:spcBef>
                <a:spcPts val="0"/>
              </a:spcBef>
              <a:spcAft>
                <a:spcPts val="0"/>
              </a:spcAft>
              <a:buClr>
                <a:srgbClr val="141414"/>
              </a:buClr>
              <a:buSzPts val="1300"/>
              <a:buNone/>
              <a:defRPr>
                <a:solidFill>
                  <a:srgbClr val="141414"/>
                </a:solidFill>
              </a:defRPr>
            </a:lvl6pPr>
            <a:lvl7pPr lvl="6" rtl="0">
              <a:spcBef>
                <a:spcPts val="0"/>
              </a:spcBef>
              <a:spcAft>
                <a:spcPts val="0"/>
              </a:spcAft>
              <a:buClr>
                <a:srgbClr val="141414"/>
              </a:buClr>
              <a:buSzPts val="1300"/>
              <a:buNone/>
              <a:defRPr>
                <a:solidFill>
                  <a:srgbClr val="141414"/>
                </a:solidFill>
              </a:defRPr>
            </a:lvl7pPr>
            <a:lvl8pPr lvl="7" rtl="0">
              <a:spcBef>
                <a:spcPts val="0"/>
              </a:spcBef>
              <a:spcAft>
                <a:spcPts val="0"/>
              </a:spcAft>
              <a:buClr>
                <a:srgbClr val="141414"/>
              </a:buClr>
              <a:buSzPts val="1300"/>
              <a:buNone/>
              <a:defRPr>
                <a:solidFill>
                  <a:srgbClr val="141414"/>
                </a:solidFill>
              </a:defRPr>
            </a:lvl8pPr>
            <a:lvl9pPr lvl="8" rtl="0">
              <a:spcBef>
                <a:spcPts val="0"/>
              </a:spcBef>
              <a:spcAft>
                <a:spcPts val="0"/>
              </a:spcAft>
              <a:buClr>
                <a:srgbClr val="141414"/>
              </a:buClr>
              <a:buSzPts val="1300"/>
              <a:buNone/>
              <a:defRPr>
                <a:solidFill>
                  <a:srgbClr val="141414"/>
                </a:solidFill>
              </a:defRPr>
            </a:lvl9pPr>
          </a:lstStyle>
          <a:p/>
        </p:txBody>
      </p:sp>
      <p:sp>
        <p:nvSpPr>
          <p:cNvPr id="151" name="Google Shape;151;p18"/>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locks (1)">
  <p:cSld name="Section Header_1_1_2">
    <p:spTree>
      <p:nvGrpSpPr>
        <p:cNvPr id="152" name="Shape 152"/>
        <p:cNvGrpSpPr/>
        <p:nvPr/>
      </p:nvGrpSpPr>
      <p:grpSpPr>
        <a:xfrm>
          <a:off x="0" y="0"/>
          <a:ext cx="0" cy="0"/>
          <a:chOff x="0" y="0"/>
          <a:chExt cx="0" cy="0"/>
        </a:xfrm>
      </p:grpSpPr>
      <p:sp>
        <p:nvSpPr>
          <p:cNvPr id="153" name="Google Shape;153;p19"/>
          <p:cNvSpPr/>
          <p:nvPr/>
        </p:nvSpPr>
        <p:spPr>
          <a:xfrm>
            <a:off x="240" y="736619"/>
            <a:ext cx="3908100" cy="1510200"/>
          </a:xfrm>
          <a:prstGeom prst="rect">
            <a:avLst/>
          </a:prstGeom>
          <a:noFill/>
          <a:ln cap="flat" cmpd="sng" w="9525">
            <a:solidFill>
              <a:srgbClr val="812056"/>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t/>
            </a:r>
            <a:endParaRPr sz="1300">
              <a:solidFill>
                <a:srgbClr val="560E5C"/>
              </a:solidFill>
            </a:endParaRPr>
          </a:p>
        </p:txBody>
      </p:sp>
      <p:sp>
        <p:nvSpPr>
          <p:cNvPr id="154" name="Google Shape;154;p19"/>
          <p:cNvSpPr txBox="1"/>
          <p:nvPr>
            <p:ph type="title"/>
          </p:nvPr>
        </p:nvSpPr>
        <p:spPr>
          <a:xfrm>
            <a:off x="341145" y="951888"/>
            <a:ext cx="3245100" cy="1079700"/>
          </a:xfrm>
          <a:prstGeom prst="rect">
            <a:avLst/>
          </a:prstGeom>
        </p:spPr>
        <p:txBody>
          <a:bodyPr anchorCtr="0" anchor="ctr" bIns="43875" lIns="87775" spcFirstLastPara="1" rIns="87775" wrap="square" tIns="43875">
            <a:normAutofit/>
          </a:bodyPr>
          <a:lstStyle>
            <a:lvl1pPr lvl="0" rtl="0">
              <a:spcBef>
                <a:spcPts val="0"/>
              </a:spcBef>
              <a:spcAft>
                <a:spcPts val="0"/>
              </a:spcAft>
              <a:buClr>
                <a:srgbClr val="560E5C"/>
              </a:buClr>
              <a:buSzPts val="2300"/>
              <a:buFont typeface="Fira Sans"/>
              <a:buNone/>
              <a:defRPr b="1" sz="2300">
                <a:solidFill>
                  <a:srgbClr val="560E5C"/>
                </a:solidFill>
                <a:latin typeface="Fira Sans"/>
                <a:ea typeface="Fira Sans"/>
                <a:cs typeface="Fira Sans"/>
                <a:sym typeface="Fira Sans"/>
              </a:defRPr>
            </a:lvl1pPr>
            <a:lvl2pPr lvl="1" rtl="0">
              <a:spcBef>
                <a:spcPts val="0"/>
              </a:spcBef>
              <a:spcAft>
                <a:spcPts val="0"/>
              </a:spcAft>
              <a:buClr>
                <a:srgbClr val="560E5C"/>
              </a:buClr>
              <a:buSzPts val="1300"/>
              <a:buNone/>
              <a:defRPr>
                <a:solidFill>
                  <a:srgbClr val="560E5C"/>
                </a:solidFill>
              </a:defRPr>
            </a:lvl2pPr>
            <a:lvl3pPr lvl="2" rtl="0">
              <a:spcBef>
                <a:spcPts val="0"/>
              </a:spcBef>
              <a:spcAft>
                <a:spcPts val="0"/>
              </a:spcAft>
              <a:buClr>
                <a:srgbClr val="560E5C"/>
              </a:buClr>
              <a:buSzPts val="1300"/>
              <a:buNone/>
              <a:defRPr>
                <a:solidFill>
                  <a:srgbClr val="560E5C"/>
                </a:solidFill>
              </a:defRPr>
            </a:lvl3pPr>
            <a:lvl4pPr lvl="3" rtl="0">
              <a:spcBef>
                <a:spcPts val="0"/>
              </a:spcBef>
              <a:spcAft>
                <a:spcPts val="0"/>
              </a:spcAft>
              <a:buClr>
                <a:srgbClr val="560E5C"/>
              </a:buClr>
              <a:buSzPts val="1300"/>
              <a:buNone/>
              <a:defRPr>
                <a:solidFill>
                  <a:srgbClr val="560E5C"/>
                </a:solidFill>
              </a:defRPr>
            </a:lvl4pPr>
            <a:lvl5pPr lvl="4" rtl="0">
              <a:spcBef>
                <a:spcPts val="0"/>
              </a:spcBef>
              <a:spcAft>
                <a:spcPts val="0"/>
              </a:spcAft>
              <a:buClr>
                <a:srgbClr val="560E5C"/>
              </a:buClr>
              <a:buSzPts val="1300"/>
              <a:buNone/>
              <a:defRPr>
                <a:solidFill>
                  <a:srgbClr val="560E5C"/>
                </a:solidFill>
              </a:defRPr>
            </a:lvl5pPr>
            <a:lvl6pPr lvl="5" rtl="0">
              <a:spcBef>
                <a:spcPts val="0"/>
              </a:spcBef>
              <a:spcAft>
                <a:spcPts val="0"/>
              </a:spcAft>
              <a:buClr>
                <a:srgbClr val="560E5C"/>
              </a:buClr>
              <a:buSzPts val="1300"/>
              <a:buNone/>
              <a:defRPr>
                <a:solidFill>
                  <a:srgbClr val="560E5C"/>
                </a:solidFill>
              </a:defRPr>
            </a:lvl6pPr>
            <a:lvl7pPr lvl="6" rtl="0">
              <a:spcBef>
                <a:spcPts val="0"/>
              </a:spcBef>
              <a:spcAft>
                <a:spcPts val="0"/>
              </a:spcAft>
              <a:buClr>
                <a:srgbClr val="560E5C"/>
              </a:buClr>
              <a:buSzPts val="1300"/>
              <a:buNone/>
              <a:defRPr>
                <a:solidFill>
                  <a:srgbClr val="560E5C"/>
                </a:solidFill>
              </a:defRPr>
            </a:lvl7pPr>
            <a:lvl8pPr lvl="7" rtl="0">
              <a:spcBef>
                <a:spcPts val="0"/>
              </a:spcBef>
              <a:spcAft>
                <a:spcPts val="0"/>
              </a:spcAft>
              <a:buClr>
                <a:srgbClr val="560E5C"/>
              </a:buClr>
              <a:buSzPts val="1300"/>
              <a:buNone/>
              <a:defRPr>
                <a:solidFill>
                  <a:srgbClr val="560E5C"/>
                </a:solidFill>
              </a:defRPr>
            </a:lvl8pPr>
            <a:lvl9pPr lvl="8" rtl="0">
              <a:spcBef>
                <a:spcPts val="0"/>
              </a:spcBef>
              <a:spcAft>
                <a:spcPts val="0"/>
              </a:spcAft>
              <a:buClr>
                <a:srgbClr val="560E5C"/>
              </a:buClr>
              <a:buSzPts val="1300"/>
              <a:buNone/>
              <a:defRPr>
                <a:solidFill>
                  <a:srgbClr val="560E5C"/>
                </a:solidFill>
              </a:defRPr>
            </a:lvl9pPr>
          </a:lstStyle>
          <a:p/>
        </p:txBody>
      </p:sp>
      <p:sp>
        <p:nvSpPr>
          <p:cNvPr id="155" name="Google Shape;155;p19"/>
          <p:cNvSpPr txBox="1"/>
          <p:nvPr>
            <p:ph idx="1" type="subTitle"/>
          </p:nvPr>
        </p:nvSpPr>
        <p:spPr>
          <a:xfrm>
            <a:off x="4512502" y="857645"/>
            <a:ext cx="15657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Clr>
                <a:srgbClr val="AC2251"/>
              </a:buClr>
              <a:buSzPts val="1500"/>
              <a:buFont typeface="Arial"/>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56" name="Google Shape;156;p19"/>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157" name="Google Shape;157;p19"/>
          <p:cNvSpPr txBox="1"/>
          <p:nvPr>
            <p:ph idx="2" type="subTitle"/>
          </p:nvPr>
        </p:nvSpPr>
        <p:spPr>
          <a:xfrm>
            <a:off x="294104" y="2399112"/>
            <a:ext cx="3538800" cy="1300200"/>
          </a:xfrm>
          <a:prstGeom prst="rect">
            <a:avLst/>
          </a:prstGeom>
        </p:spPr>
        <p:txBody>
          <a:bodyPr anchorCtr="0" anchor="t" bIns="43875" lIns="87775" spcFirstLastPara="1" rIns="87775" wrap="square" tIns="43875">
            <a:normAutofit/>
          </a:bodyPr>
          <a:lstStyle>
            <a:lvl1pPr lvl="0" rtl="0">
              <a:spcBef>
                <a:spcPts val="1000"/>
              </a:spcBef>
              <a:spcAft>
                <a:spcPts val="0"/>
              </a:spcAft>
              <a:buSzPts val="1700"/>
              <a:buNone/>
              <a:defRPr sz="1700">
                <a:latin typeface="Fira Sans"/>
                <a:ea typeface="Fira Sans"/>
                <a:cs typeface="Fira Sans"/>
                <a:sym typeface="Fira Sans"/>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58" name="Google Shape;158;p19"/>
          <p:cNvSpPr txBox="1"/>
          <p:nvPr>
            <p:ph idx="3" type="body"/>
          </p:nvPr>
        </p:nvSpPr>
        <p:spPr>
          <a:xfrm>
            <a:off x="6066734" y="859085"/>
            <a:ext cx="49338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159" name="Google Shape;159;p19"/>
          <p:cNvSpPr txBox="1"/>
          <p:nvPr>
            <p:ph idx="4" type="subTitle"/>
          </p:nvPr>
        </p:nvSpPr>
        <p:spPr>
          <a:xfrm>
            <a:off x="4512502" y="2563048"/>
            <a:ext cx="15657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60" name="Google Shape;160;p19"/>
          <p:cNvSpPr txBox="1"/>
          <p:nvPr>
            <p:ph idx="5" type="body"/>
          </p:nvPr>
        </p:nvSpPr>
        <p:spPr>
          <a:xfrm>
            <a:off x="6066734" y="2563048"/>
            <a:ext cx="49338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161" name="Google Shape;161;p19"/>
          <p:cNvSpPr txBox="1"/>
          <p:nvPr>
            <p:ph idx="6" type="subTitle"/>
          </p:nvPr>
        </p:nvSpPr>
        <p:spPr>
          <a:xfrm>
            <a:off x="4512502" y="4265570"/>
            <a:ext cx="15657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62" name="Google Shape;162;p19"/>
          <p:cNvSpPr txBox="1"/>
          <p:nvPr>
            <p:ph idx="7" type="body"/>
          </p:nvPr>
        </p:nvSpPr>
        <p:spPr>
          <a:xfrm>
            <a:off x="6066734" y="4265570"/>
            <a:ext cx="49338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163" name="Google Shape;163;p19"/>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locks (2)">
  <p:cSld name="Section Header_1_1_2_1">
    <p:spTree>
      <p:nvGrpSpPr>
        <p:cNvPr id="164" name="Shape 164"/>
        <p:cNvGrpSpPr/>
        <p:nvPr/>
      </p:nvGrpSpPr>
      <p:grpSpPr>
        <a:xfrm>
          <a:off x="0" y="0"/>
          <a:ext cx="0" cy="0"/>
          <a:chOff x="0" y="0"/>
          <a:chExt cx="0" cy="0"/>
        </a:xfrm>
      </p:grpSpPr>
      <p:sp>
        <p:nvSpPr>
          <p:cNvPr id="165" name="Google Shape;165;p20"/>
          <p:cNvSpPr/>
          <p:nvPr/>
        </p:nvSpPr>
        <p:spPr>
          <a:xfrm>
            <a:off x="10861147" y="55197"/>
            <a:ext cx="516600" cy="345000"/>
          </a:xfrm>
          <a:prstGeom prst="rect">
            <a:avLst/>
          </a:prstGeom>
          <a:solidFill>
            <a:srgbClr val="F7F7F7"/>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166" name="Google Shape;166;p20"/>
          <p:cNvSpPr/>
          <p:nvPr/>
        </p:nvSpPr>
        <p:spPr>
          <a:xfrm>
            <a:off x="10043830" y="55197"/>
            <a:ext cx="1334100" cy="345000"/>
          </a:xfrm>
          <a:prstGeom prst="rect">
            <a:avLst/>
          </a:prstGeom>
          <a:solidFill>
            <a:srgbClr val="F7F7F7"/>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pic>
        <p:nvPicPr>
          <p:cNvPr id="167" name="Google Shape;167;p20"/>
          <p:cNvPicPr preferRelativeResize="0"/>
          <p:nvPr/>
        </p:nvPicPr>
        <p:blipFill rotWithShape="1">
          <a:blip r:embed="rId2">
            <a:alphaModFix/>
          </a:blip>
          <a:srcRect b="29398" l="17421" r="16961" t="30011"/>
          <a:stretch/>
        </p:blipFill>
        <p:spPr>
          <a:xfrm>
            <a:off x="10535579" y="173976"/>
            <a:ext cx="1015083" cy="432314"/>
          </a:xfrm>
          <a:prstGeom prst="rect">
            <a:avLst/>
          </a:prstGeom>
          <a:noFill/>
          <a:ln>
            <a:noFill/>
          </a:ln>
        </p:spPr>
      </p:pic>
      <p:pic>
        <p:nvPicPr>
          <p:cNvPr id="168" name="Google Shape;168;p20"/>
          <p:cNvPicPr preferRelativeResize="0"/>
          <p:nvPr/>
        </p:nvPicPr>
        <p:blipFill>
          <a:blip r:embed="rId3">
            <a:alphaModFix/>
          </a:blip>
          <a:stretch>
            <a:fillRect/>
          </a:stretch>
        </p:blipFill>
        <p:spPr>
          <a:xfrm>
            <a:off x="9128398" y="173976"/>
            <a:ext cx="1256844" cy="432314"/>
          </a:xfrm>
          <a:prstGeom prst="rect">
            <a:avLst/>
          </a:prstGeom>
          <a:noFill/>
          <a:ln>
            <a:noFill/>
          </a:ln>
        </p:spPr>
      </p:pic>
      <p:sp>
        <p:nvSpPr>
          <p:cNvPr id="169" name="Google Shape;169;p20"/>
          <p:cNvSpPr/>
          <p:nvPr/>
        </p:nvSpPr>
        <p:spPr>
          <a:xfrm>
            <a:off x="-12672" y="-26015"/>
            <a:ext cx="11704500" cy="2032800"/>
          </a:xfrm>
          <a:prstGeom prst="rect">
            <a:avLst/>
          </a:prstGeom>
          <a:solidFill>
            <a:srgbClr val="812056"/>
          </a:solidFill>
          <a:ln cap="flat" cmpd="sng" w="9525">
            <a:solidFill>
              <a:srgbClr val="812056"/>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170" name="Google Shape;170;p20"/>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171" name="Google Shape;171;p20"/>
          <p:cNvSpPr txBox="1"/>
          <p:nvPr>
            <p:ph idx="1" type="subTitle"/>
          </p:nvPr>
        </p:nvSpPr>
        <p:spPr>
          <a:xfrm>
            <a:off x="888415" y="2175899"/>
            <a:ext cx="17238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72" name="Google Shape;172;p20"/>
          <p:cNvSpPr txBox="1"/>
          <p:nvPr>
            <p:ph idx="2" type="body"/>
          </p:nvPr>
        </p:nvSpPr>
        <p:spPr>
          <a:xfrm>
            <a:off x="2612228" y="2175899"/>
            <a:ext cx="83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173" name="Google Shape;173;p20"/>
          <p:cNvSpPr txBox="1"/>
          <p:nvPr>
            <p:ph idx="3" type="subTitle"/>
          </p:nvPr>
        </p:nvSpPr>
        <p:spPr>
          <a:xfrm>
            <a:off x="888415" y="3602291"/>
            <a:ext cx="15657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pic>
        <p:nvPicPr>
          <p:cNvPr id="174" name="Google Shape;174;p20"/>
          <p:cNvPicPr preferRelativeResize="0"/>
          <p:nvPr/>
        </p:nvPicPr>
        <p:blipFill>
          <a:blip r:embed="rId4">
            <a:alphaModFix/>
          </a:blip>
          <a:stretch>
            <a:fillRect/>
          </a:stretch>
        </p:blipFill>
        <p:spPr>
          <a:xfrm>
            <a:off x="9309303" y="37774"/>
            <a:ext cx="1333949" cy="558401"/>
          </a:xfrm>
          <a:prstGeom prst="rect">
            <a:avLst/>
          </a:prstGeom>
          <a:noFill/>
          <a:ln>
            <a:noFill/>
          </a:ln>
        </p:spPr>
      </p:pic>
      <p:sp>
        <p:nvSpPr>
          <p:cNvPr id="175" name="Google Shape;175;p20"/>
          <p:cNvSpPr txBox="1"/>
          <p:nvPr>
            <p:ph type="title"/>
          </p:nvPr>
        </p:nvSpPr>
        <p:spPr>
          <a:xfrm>
            <a:off x="1013498" y="413033"/>
            <a:ext cx="80466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2300"/>
              <a:buFont typeface="Fira Sans"/>
              <a:buNone/>
              <a:defRPr b="1" sz="2300">
                <a:solidFill>
                  <a:schemeClr val="lt1"/>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176" name="Google Shape;176;p20"/>
          <p:cNvSpPr txBox="1"/>
          <p:nvPr>
            <p:ph idx="4" type="subTitle"/>
          </p:nvPr>
        </p:nvSpPr>
        <p:spPr>
          <a:xfrm>
            <a:off x="1013498" y="1100538"/>
            <a:ext cx="9371700" cy="5835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lt1"/>
              </a:buClr>
              <a:buSzPts val="1700"/>
              <a:buNone/>
              <a:defRPr sz="1700">
                <a:solidFill>
                  <a:schemeClr val="lt1"/>
                </a:solidFill>
                <a:latin typeface="Fira Sans"/>
                <a:ea typeface="Fira Sans"/>
                <a:cs typeface="Fira Sans"/>
                <a:sym typeface="Fira Sans"/>
              </a:defRPr>
            </a:lvl1pPr>
            <a:lvl2pPr lvl="1" rtl="0">
              <a:spcBef>
                <a:spcPts val="500"/>
              </a:spcBef>
              <a:spcAft>
                <a:spcPts val="0"/>
              </a:spcAft>
              <a:buClr>
                <a:schemeClr val="lt1"/>
              </a:buClr>
              <a:buSzPts val="1600"/>
              <a:buNone/>
              <a:defRPr>
                <a:solidFill>
                  <a:schemeClr val="lt1"/>
                </a:solidFill>
              </a:defRPr>
            </a:lvl2pPr>
            <a:lvl3pPr lvl="2" rtl="0">
              <a:spcBef>
                <a:spcPts val="500"/>
              </a:spcBef>
              <a:spcAft>
                <a:spcPts val="0"/>
              </a:spcAft>
              <a:buClr>
                <a:schemeClr val="lt1"/>
              </a:buClr>
              <a:buSzPts val="1600"/>
              <a:buNone/>
              <a:defRPr>
                <a:solidFill>
                  <a:schemeClr val="lt1"/>
                </a:solidFill>
              </a:defRPr>
            </a:lvl3pPr>
            <a:lvl4pPr lvl="3" rtl="0">
              <a:spcBef>
                <a:spcPts val="500"/>
              </a:spcBef>
              <a:spcAft>
                <a:spcPts val="0"/>
              </a:spcAft>
              <a:buClr>
                <a:schemeClr val="lt1"/>
              </a:buClr>
              <a:buSzPts val="1600"/>
              <a:buNone/>
              <a:defRPr>
                <a:solidFill>
                  <a:schemeClr val="lt1"/>
                </a:solidFill>
              </a:defRPr>
            </a:lvl4pPr>
            <a:lvl5pPr lvl="4" rtl="0">
              <a:spcBef>
                <a:spcPts val="500"/>
              </a:spcBef>
              <a:spcAft>
                <a:spcPts val="0"/>
              </a:spcAft>
              <a:buClr>
                <a:schemeClr val="lt1"/>
              </a:buClr>
              <a:buSzPts val="1600"/>
              <a:buNone/>
              <a:defRPr>
                <a:solidFill>
                  <a:schemeClr val="lt1"/>
                </a:solidFill>
              </a:defRPr>
            </a:lvl5pPr>
            <a:lvl6pPr lvl="5" rtl="0">
              <a:spcBef>
                <a:spcPts val="500"/>
              </a:spcBef>
              <a:spcAft>
                <a:spcPts val="0"/>
              </a:spcAft>
              <a:buClr>
                <a:schemeClr val="lt1"/>
              </a:buClr>
              <a:buSzPts val="1600"/>
              <a:buNone/>
              <a:defRPr>
                <a:solidFill>
                  <a:schemeClr val="lt1"/>
                </a:solidFill>
              </a:defRPr>
            </a:lvl6pPr>
            <a:lvl7pPr lvl="6" rtl="0">
              <a:spcBef>
                <a:spcPts val="500"/>
              </a:spcBef>
              <a:spcAft>
                <a:spcPts val="0"/>
              </a:spcAft>
              <a:buClr>
                <a:schemeClr val="lt1"/>
              </a:buClr>
              <a:buSzPts val="1600"/>
              <a:buNone/>
              <a:defRPr>
                <a:solidFill>
                  <a:schemeClr val="lt1"/>
                </a:solidFill>
              </a:defRPr>
            </a:lvl7pPr>
            <a:lvl8pPr lvl="7" rtl="0">
              <a:spcBef>
                <a:spcPts val="500"/>
              </a:spcBef>
              <a:spcAft>
                <a:spcPts val="0"/>
              </a:spcAft>
              <a:buClr>
                <a:schemeClr val="lt1"/>
              </a:buClr>
              <a:buSzPts val="1600"/>
              <a:buNone/>
              <a:defRPr>
                <a:solidFill>
                  <a:schemeClr val="lt1"/>
                </a:solidFill>
              </a:defRPr>
            </a:lvl8pPr>
            <a:lvl9pPr lvl="8" rtl="0">
              <a:spcBef>
                <a:spcPts val="500"/>
              </a:spcBef>
              <a:spcAft>
                <a:spcPts val="0"/>
              </a:spcAft>
              <a:buClr>
                <a:schemeClr val="lt1"/>
              </a:buClr>
              <a:buSzPts val="1600"/>
              <a:buNone/>
              <a:defRPr>
                <a:solidFill>
                  <a:schemeClr val="lt1"/>
                </a:solidFill>
              </a:defRPr>
            </a:lvl9pPr>
          </a:lstStyle>
          <a:p/>
        </p:txBody>
      </p:sp>
      <p:sp>
        <p:nvSpPr>
          <p:cNvPr id="177" name="Google Shape;177;p20"/>
          <p:cNvSpPr txBox="1"/>
          <p:nvPr>
            <p:ph idx="5" type="subTitle"/>
          </p:nvPr>
        </p:nvSpPr>
        <p:spPr>
          <a:xfrm>
            <a:off x="888415" y="5028684"/>
            <a:ext cx="15657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78" name="Google Shape;178;p20"/>
          <p:cNvSpPr txBox="1"/>
          <p:nvPr>
            <p:ph idx="6" type="body"/>
          </p:nvPr>
        </p:nvSpPr>
        <p:spPr>
          <a:xfrm>
            <a:off x="2612228" y="3602291"/>
            <a:ext cx="83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179" name="Google Shape;179;p20"/>
          <p:cNvSpPr txBox="1"/>
          <p:nvPr>
            <p:ph idx="7" type="body"/>
          </p:nvPr>
        </p:nvSpPr>
        <p:spPr>
          <a:xfrm>
            <a:off x="2612228" y="5028684"/>
            <a:ext cx="83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pic>
        <p:nvPicPr>
          <p:cNvPr id="180" name="Google Shape;180;p20"/>
          <p:cNvPicPr preferRelativeResize="0"/>
          <p:nvPr/>
        </p:nvPicPr>
        <p:blipFill>
          <a:blip r:embed="rId5">
            <a:alphaModFix/>
          </a:blip>
          <a:stretch>
            <a:fillRect/>
          </a:stretch>
        </p:blipFill>
        <p:spPr>
          <a:xfrm>
            <a:off x="10699486" y="55197"/>
            <a:ext cx="693632" cy="514054"/>
          </a:xfrm>
          <a:prstGeom prst="rect">
            <a:avLst/>
          </a:prstGeom>
          <a:noFill/>
          <a:ln>
            <a:noFill/>
          </a:ln>
        </p:spPr>
      </p:pic>
      <p:sp>
        <p:nvSpPr>
          <p:cNvPr id="181" name="Google Shape;181;p20"/>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locks (3)">
  <p:cSld name="Section Header_1_1_1_2">
    <p:spTree>
      <p:nvGrpSpPr>
        <p:cNvPr id="182" name="Shape 182"/>
        <p:cNvGrpSpPr/>
        <p:nvPr/>
      </p:nvGrpSpPr>
      <p:grpSpPr>
        <a:xfrm>
          <a:off x="0" y="0"/>
          <a:ext cx="0" cy="0"/>
          <a:chOff x="0" y="0"/>
          <a:chExt cx="0" cy="0"/>
        </a:xfrm>
      </p:grpSpPr>
      <p:pic>
        <p:nvPicPr>
          <p:cNvPr id="183" name="Google Shape;183;p21"/>
          <p:cNvPicPr preferRelativeResize="0"/>
          <p:nvPr/>
        </p:nvPicPr>
        <p:blipFill rotWithShape="1">
          <a:blip r:embed="rId2">
            <a:alphaModFix/>
          </a:blip>
          <a:srcRect b="0" l="0" r="0" t="0"/>
          <a:stretch/>
        </p:blipFill>
        <p:spPr>
          <a:xfrm>
            <a:off x="970585" y="1653133"/>
            <a:ext cx="2894475" cy="4219469"/>
          </a:xfrm>
          <a:prstGeom prst="rect">
            <a:avLst/>
          </a:prstGeom>
          <a:noFill/>
          <a:ln>
            <a:noFill/>
          </a:ln>
        </p:spPr>
      </p:pic>
      <p:sp>
        <p:nvSpPr>
          <p:cNvPr id="184" name="Google Shape;184;p21"/>
          <p:cNvSpPr txBox="1"/>
          <p:nvPr>
            <p:ph idx="1" type="subTitle"/>
          </p:nvPr>
        </p:nvSpPr>
        <p:spPr>
          <a:xfrm>
            <a:off x="1364867" y="1779751"/>
            <a:ext cx="2106000" cy="690900"/>
          </a:xfrm>
          <a:prstGeom prst="rect">
            <a:avLst/>
          </a:prstGeom>
        </p:spPr>
        <p:txBody>
          <a:bodyPr anchorCtr="0" anchor="t" bIns="43875" lIns="87775" spcFirstLastPara="1" rIns="87775" wrap="square" tIns="43875">
            <a:normAutofit/>
          </a:bodyPr>
          <a:lstStyle>
            <a:lvl1pPr indent="0" lvl="0" marL="0" marR="0" rtl="0" algn="ctr">
              <a:lnSpc>
                <a:spcPct val="90000"/>
              </a:lnSpc>
              <a:spcBef>
                <a:spcPts val="0"/>
              </a:spcBef>
              <a:spcAft>
                <a:spcPts val="0"/>
              </a:spcAft>
              <a:buNone/>
              <a:defRPr sz="17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85" name="Google Shape;185;p21"/>
          <p:cNvSpPr txBox="1"/>
          <p:nvPr>
            <p:ph idx="2" type="body"/>
          </p:nvPr>
        </p:nvSpPr>
        <p:spPr>
          <a:xfrm>
            <a:off x="1086652" y="2349818"/>
            <a:ext cx="2786100" cy="3450900"/>
          </a:xfrm>
          <a:prstGeom prst="rect">
            <a:avLst/>
          </a:prstGeom>
        </p:spPr>
        <p:txBody>
          <a:bodyPr anchorCtr="0" anchor="t" bIns="43875" lIns="87775" spcFirstLastPara="1" rIns="87775" wrap="square" tIns="43875">
            <a:normAutofit/>
          </a:bodyPr>
          <a:lstStyle>
            <a:lvl1pPr indent="-330200" lvl="0" marL="457200" rtl="0" algn="ctr">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lgn="ctr">
              <a:spcBef>
                <a:spcPts val="500"/>
              </a:spcBef>
              <a:spcAft>
                <a:spcPts val="0"/>
              </a:spcAft>
              <a:buSzPts val="1600"/>
              <a:buChar char="•"/>
              <a:defRPr sz="1600"/>
            </a:lvl2pPr>
            <a:lvl3pPr indent="-330200" lvl="2" marL="1371600" rtl="0" algn="ctr">
              <a:spcBef>
                <a:spcPts val="500"/>
              </a:spcBef>
              <a:spcAft>
                <a:spcPts val="0"/>
              </a:spcAft>
              <a:buSzPts val="1600"/>
              <a:buChar char="•"/>
              <a:defRPr sz="1600"/>
            </a:lvl3pPr>
            <a:lvl4pPr indent="-330200" lvl="3" marL="1828800" rtl="0" algn="ctr">
              <a:spcBef>
                <a:spcPts val="500"/>
              </a:spcBef>
              <a:spcAft>
                <a:spcPts val="0"/>
              </a:spcAft>
              <a:buSzPts val="1600"/>
              <a:buChar char="•"/>
              <a:defRPr sz="1600"/>
            </a:lvl4pPr>
            <a:lvl5pPr indent="-330200" lvl="4" marL="2286000" rtl="0" algn="ctr">
              <a:spcBef>
                <a:spcPts val="500"/>
              </a:spcBef>
              <a:spcAft>
                <a:spcPts val="0"/>
              </a:spcAft>
              <a:buSzPts val="1600"/>
              <a:buChar char="•"/>
              <a:defRPr sz="1600"/>
            </a:lvl5pPr>
            <a:lvl6pPr indent="-330200" lvl="5" marL="2743200" rtl="0" algn="ctr">
              <a:spcBef>
                <a:spcPts val="500"/>
              </a:spcBef>
              <a:spcAft>
                <a:spcPts val="0"/>
              </a:spcAft>
              <a:buSzPts val="1600"/>
              <a:buChar char="•"/>
              <a:defRPr sz="1600"/>
            </a:lvl6pPr>
            <a:lvl7pPr indent="-330200" lvl="6" marL="3200400" rtl="0" algn="ctr">
              <a:spcBef>
                <a:spcPts val="500"/>
              </a:spcBef>
              <a:spcAft>
                <a:spcPts val="0"/>
              </a:spcAft>
              <a:buSzPts val="1600"/>
              <a:buChar char="•"/>
              <a:defRPr sz="1600"/>
            </a:lvl7pPr>
            <a:lvl8pPr indent="-330200" lvl="7" marL="3657600" rtl="0" algn="ctr">
              <a:spcBef>
                <a:spcPts val="500"/>
              </a:spcBef>
              <a:spcAft>
                <a:spcPts val="0"/>
              </a:spcAft>
              <a:buSzPts val="1600"/>
              <a:buChar char="•"/>
              <a:defRPr sz="1600"/>
            </a:lvl8pPr>
            <a:lvl9pPr indent="-330200" lvl="8" marL="4114800" rtl="0" algn="ctr">
              <a:spcBef>
                <a:spcPts val="500"/>
              </a:spcBef>
              <a:spcAft>
                <a:spcPts val="0"/>
              </a:spcAft>
              <a:buSzPts val="1600"/>
              <a:buChar char="•"/>
              <a:defRPr sz="1600"/>
            </a:lvl9pPr>
          </a:lstStyle>
          <a:p/>
        </p:txBody>
      </p:sp>
      <p:sp>
        <p:nvSpPr>
          <p:cNvPr id="186" name="Google Shape;186;p21"/>
          <p:cNvSpPr txBox="1"/>
          <p:nvPr>
            <p:ph type="title"/>
          </p:nvPr>
        </p:nvSpPr>
        <p:spPr>
          <a:xfrm>
            <a:off x="720883" y="339885"/>
            <a:ext cx="80466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2300"/>
              <a:buFont typeface="Fira Sans"/>
              <a:buNone/>
              <a:defRPr b="1" sz="2300">
                <a:solidFill>
                  <a:schemeClr val="accent5"/>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187" name="Google Shape;187;p21"/>
          <p:cNvSpPr txBox="1"/>
          <p:nvPr>
            <p:ph idx="3" type="subTitle"/>
          </p:nvPr>
        </p:nvSpPr>
        <p:spPr>
          <a:xfrm>
            <a:off x="720883" y="954241"/>
            <a:ext cx="9371700" cy="5835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dk1"/>
              </a:buClr>
              <a:buSzPts val="1700"/>
              <a:buNone/>
              <a:defRPr sz="1700">
                <a:solidFill>
                  <a:schemeClr val="dk1"/>
                </a:solidFill>
                <a:latin typeface="Fira Sans"/>
                <a:ea typeface="Fira Sans"/>
                <a:cs typeface="Fira Sans"/>
                <a:sym typeface="Fira Sans"/>
              </a:defRPr>
            </a:lvl1pPr>
            <a:lvl2pPr lvl="1" rtl="0">
              <a:spcBef>
                <a:spcPts val="500"/>
              </a:spcBef>
              <a:spcAft>
                <a:spcPts val="0"/>
              </a:spcAft>
              <a:buClr>
                <a:schemeClr val="dk1"/>
              </a:buClr>
              <a:buSzPts val="1600"/>
              <a:buNone/>
              <a:defRPr>
                <a:solidFill>
                  <a:schemeClr val="dk1"/>
                </a:solidFill>
              </a:defRPr>
            </a:lvl2pPr>
            <a:lvl3pPr lvl="2" rtl="0">
              <a:spcBef>
                <a:spcPts val="500"/>
              </a:spcBef>
              <a:spcAft>
                <a:spcPts val="0"/>
              </a:spcAft>
              <a:buClr>
                <a:schemeClr val="dk1"/>
              </a:buClr>
              <a:buSzPts val="1600"/>
              <a:buNone/>
              <a:defRPr>
                <a:solidFill>
                  <a:schemeClr val="dk1"/>
                </a:solidFill>
              </a:defRPr>
            </a:lvl3pPr>
            <a:lvl4pPr lvl="3" rtl="0">
              <a:spcBef>
                <a:spcPts val="500"/>
              </a:spcBef>
              <a:spcAft>
                <a:spcPts val="0"/>
              </a:spcAft>
              <a:buClr>
                <a:schemeClr val="dk1"/>
              </a:buClr>
              <a:buSzPts val="1600"/>
              <a:buNone/>
              <a:defRPr>
                <a:solidFill>
                  <a:schemeClr val="dk1"/>
                </a:solidFill>
              </a:defRPr>
            </a:lvl4pPr>
            <a:lvl5pPr lvl="4" rtl="0">
              <a:spcBef>
                <a:spcPts val="500"/>
              </a:spcBef>
              <a:spcAft>
                <a:spcPts val="0"/>
              </a:spcAft>
              <a:buClr>
                <a:schemeClr val="dk1"/>
              </a:buClr>
              <a:buSzPts val="1600"/>
              <a:buNone/>
              <a:defRPr>
                <a:solidFill>
                  <a:schemeClr val="dk1"/>
                </a:solidFill>
              </a:defRPr>
            </a:lvl5pPr>
            <a:lvl6pPr lvl="5" rtl="0">
              <a:spcBef>
                <a:spcPts val="500"/>
              </a:spcBef>
              <a:spcAft>
                <a:spcPts val="0"/>
              </a:spcAft>
              <a:buClr>
                <a:schemeClr val="dk1"/>
              </a:buClr>
              <a:buSzPts val="1600"/>
              <a:buNone/>
              <a:defRPr>
                <a:solidFill>
                  <a:schemeClr val="dk1"/>
                </a:solidFill>
              </a:defRPr>
            </a:lvl6pPr>
            <a:lvl7pPr lvl="6" rtl="0">
              <a:spcBef>
                <a:spcPts val="500"/>
              </a:spcBef>
              <a:spcAft>
                <a:spcPts val="0"/>
              </a:spcAft>
              <a:buClr>
                <a:schemeClr val="dk1"/>
              </a:buClr>
              <a:buSzPts val="1600"/>
              <a:buNone/>
              <a:defRPr>
                <a:solidFill>
                  <a:schemeClr val="dk1"/>
                </a:solidFill>
              </a:defRPr>
            </a:lvl7pPr>
            <a:lvl8pPr lvl="7" rtl="0">
              <a:spcBef>
                <a:spcPts val="500"/>
              </a:spcBef>
              <a:spcAft>
                <a:spcPts val="0"/>
              </a:spcAft>
              <a:buClr>
                <a:schemeClr val="dk1"/>
              </a:buClr>
              <a:buSzPts val="1600"/>
              <a:buNone/>
              <a:defRPr>
                <a:solidFill>
                  <a:schemeClr val="dk1"/>
                </a:solidFill>
              </a:defRPr>
            </a:lvl8pPr>
            <a:lvl9pPr lvl="8" rtl="0">
              <a:spcBef>
                <a:spcPts val="500"/>
              </a:spcBef>
              <a:spcAft>
                <a:spcPts val="0"/>
              </a:spcAft>
              <a:buClr>
                <a:schemeClr val="dk1"/>
              </a:buClr>
              <a:buSzPts val="1600"/>
              <a:buNone/>
              <a:defRPr>
                <a:solidFill>
                  <a:schemeClr val="dk1"/>
                </a:solidFill>
              </a:defRPr>
            </a:lvl9pPr>
          </a:lstStyle>
          <a:p/>
        </p:txBody>
      </p:sp>
      <p:pic>
        <p:nvPicPr>
          <p:cNvPr id="188" name="Google Shape;188;p21"/>
          <p:cNvPicPr preferRelativeResize="0"/>
          <p:nvPr/>
        </p:nvPicPr>
        <p:blipFill rotWithShape="1">
          <a:blip r:embed="rId2">
            <a:alphaModFix/>
          </a:blip>
          <a:srcRect b="0" l="0" r="0" t="0"/>
          <a:stretch/>
        </p:blipFill>
        <p:spPr>
          <a:xfrm>
            <a:off x="4381314" y="1653133"/>
            <a:ext cx="2894475" cy="4219469"/>
          </a:xfrm>
          <a:prstGeom prst="rect">
            <a:avLst/>
          </a:prstGeom>
          <a:noFill/>
          <a:ln>
            <a:noFill/>
          </a:ln>
        </p:spPr>
      </p:pic>
      <p:pic>
        <p:nvPicPr>
          <p:cNvPr id="189" name="Google Shape;189;p21"/>
          <p:cNvPicPr preferRelativeResize="0"/>
          <p:nvPr/>
        </p:nvPicPr>
        <p:blipFill rotWithShape="1">
          <a:blip r:embed="rId2">
            <a:alphaModFix/>
          </a:blip>
          <a:srcRect b="0" l="0" r="0" t="0"/>
          <a:stretch/>
        </p:blipFill>
        <p:spPr>
          <a:xfrm>
            <a:off x="7792019" y="1653133"/>
            <a:ext cx="2894475" cy="4219469"/>
          </a:xfrm>
          <a:prstGeom prst="rect">
            <a:avLst/>
          </a:prstGeom>
          <a:noFill/>
          <a:ln>
            <a:noFill/>
          </a:ln>
        </p:spPr>
      </p:pic>
      <p:sp>
        <p:nvSpPr>
          <p:cNvPr id="190" name="Google Shape;190;p21"/>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191" name="Google Shape;191;p21"/>
          <p:cNvSpPr txBox="1"/>
          <p:nvPr>
            <p:ph idx="4" type="subTitle"/>
          </p:nvPr>
        </p:nvSpPr>
        <p:spPr>
          <a:xfrm>
            <a:off x="4780084" y="1653133"/>
            <a:ext cx="2106000" cy="690900"/>
          </a:xfrm>
          <a:prstGeom prst="rect">
            <a:avLst/>
          </a:prstGeom>
        </p:spPr>
        <p:txBody>
          <a:bodyPr anchorCtr="0" anchor="t" bIns="43875" lIns="87775" spcFirstLastPara="1" rIns="87775" wrap="square" tIns="43875">
            <a:normAutofit/>
          </a:bodyPr>
          <a:lstStyle>
            <a:lvl1pPr indent="0" lvl="0" marL="0" marR="0" rtl="0" algn="ctr">
              <a:lnSpc>
                <a:spcPct val="90000"/>
              </a:lnSpc>
              <a:spcBef>
                <a:spcPts val="0"/>
              </a:spcBef>
              <a:spcAft>
                <a:spcPts val="0"/>
              </a:spcAft>
              <a:buNone/>
              <a:defRPr sz="17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92" name="Google Shape;192;p21"/>
          <p:cNvSpPr txBox="1"/>
          <p:nvPr>
            <p:ph idx="5" type="body"/>
          </p:nvPr>
        </p:nvSpPr>
        <p:spPr>
          <a:xfrm>
            <a:off x="4501869" y="2223201"/>
            <a:ext cx="2786100" cy="3450900"/>
          </a:xfrm>
          <a:prstGeom prst="rect">
            <a:avLst/>
          </a:prstGeom>
        </p:spPr>
        <p:txBody>
          <a:bodyPr anchorCtr="0" anchor="t" bIns="43875" lIns="87775" spcFirstLastPara="1" rIns="87775" wrap="square" tIns="43875">
            <a:normAutofit/>
          </a:bodyPr>
          <a:lstStyle>
            <a:lvl1pPr indent="-330200" lvl="0" marL="457200" rtl="0" algn="ctr">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lgn="ctr">
              <a:spcBef>
                <a:spcPts val="500"/>
              </a:spcBef>
              <a:spcAft>
                <a:spcPts val="0"/>
              </a:spcAft>
              <a:buSzPts val="1600"/>
              <a:buChar char="•"/>
              <a:defRPr sz="1600"/>
            </a:lvl2pPr>
            <a:lvl3pPr indent="-330200" lvl="2" marL="1371600" rtl="0" algn="ctr">
              <a:spcBef>
                <a:spcPts val="500"/>
              </a:spcBef>
              <a:spcAft>
                <a:spcPts val="0"/>
              </a:spcAft>
              <a:buSzPts val="1600"/>
              <a:buChar char="•"/>
              <a:defRPr sz="1600"/>
            </a:lvl3pPr>
            <a:lvl4pPr indent="-330200" lvl="3" marL="1828800" rtl="0" algn="ctr">
              <a:spcBef>
                <a:spcPts val="500"/>
              </a:spcBef>
              <a:spcAft>
                <a:spcPts val="0"/>
              </a:spcAft>
              <a:buSzPts val="1600"/>
              <a:buChar char="•"/>
              <a:defRPr sz="1600"/>
            </a:lvl4pPr>
            <a:lvl5pPr indent="-330200" lvl="4" marL="2286000" rtl="0" algn="ctr">
              <a:spcBef>
                <a:spcPts val="500"/>
              </a:spcBef>
              <a:spcAft>
                <a:spcPts val="0"/>
              </a:spcAft>
              <a:buSzPts val="1600"/>
              <a:buChar char="•"/>
              <a:defRPr sz="1600"/>
            </a:lvl5pPr>
            <a:lvl6pPr indent="-330200" lvl="5" marL="2743200" rtl="0" algn="ctr">
              <a:spcBef>
                <a:spcPts val="500"/>
              </a:spcBef>
              <a:spcAft>
                <a:spcPts val="0"/>
              </a:spcAft>
              <a:buSzPts val="1600"/>
              <a:buChar char="•"/>
              <a:defRPr sz="1600"/>
            </a:lvl6pPr>
            <a:lvl7pPr indent="-330200" lvl="6" marL="3200400" rtl="0" algn="ctr">
              <a:spcBef>
                <a:spcPts val="500"/>
              </a:spcBef>
              <a:spcAft>
                <a:spcPts val="0"/>
              </a:spcAft>
              <a:buSzPts val="1600"/>
              <a:buChar char="•"/>
              <a:defRPr sz="1600"/>
            </a:lvl7pPr>
            <a:lvl8pPr indent="-330200" lvl="7" marL="3657600" rtl="0" algn="ctr">
              <a:spcBef>
                <a:spcPts val="500"/>
              </a:spcBef>
              <a:spcAft>
                <a:spcPts val="0"/>
              </a:spcAft>
              <a:buSzPts val="1600"/>
              <a:buChar char="•"/>
              <a:defRPr sz="1600"/>
            </a:lvl8pPr>
            <a:lvl9pPr indent="-330200" lvl="8" marL="4114800" rtl="0" algn="ctr">
              <a:spcBef>
                <a:spcPts val="500"/>
              </a:spcBef>
              <a:spcAft>
                <a:spcPts val="0"/>
              </a:spcAft>
              <a:buSzPts val="1600"/>
              <a:buChar char="•"/>
              <a:defRPr sz="1600"/>
            </a:lvl9pPr>
          </a:lstStyle>
          <a:p/>
        </p:txBody>
      </p:sp>
      <p:sp>
        <p:nvSpPr>
          <p:cNvPr id="193" name="Google Shape;193;p21"/>
          <p:cNvSpPr txBox="1"/>
          <p:nvPr>
            <p:ph idx="6" type="subTitle"/>
          </p:nvPr>
        </p:nvSpPr>
        <p:spPr>
          <a:xfrm>
            <a:off x="8124379" y="1653133"/>
            <a:ext cx="2106000" cy="690900"/>
          </a:xfrm>
          <a:prstGeom prst="rect">
            <a:avLst/>
          </a:prstGeom>
        </p:spPr>
        <p:txBody>
          <a:bodyPr anchorCtr="0" anchor="t" bIns="43875" lIns="87775" spcFirstLastPara="1" rIns="87775" wrap="square" tIns="43875">
            <a:normAutofit/>
          </a:bodyPr>
          <a:lstStyle>
            <a:lvl1pPr indent="0" lvl="0" marL="0" marR="0" rtl="0" algn="ctr">
              <a:lnSpc>
                <a:spcPct val="90000"/>
              </a:lnSpc>
              <a:spcBef>
                <a:spcPts val="0"/>
              </a:spcBef>
              <a:spcAft>
                <a:spcPts val="0"/>
              </a:spcAft>
              <a:buNone/>
              <a:defRPr sz="17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194" name="Google Shape;194;p21"/>
          <p:cNvSpPr txBox="1"/>
          <p:nvPr>
            <p:ph idx="7" type="body"/>
          </p:nvPr>
        </p:nvSpPr>
        <p:spPr>
          <a:xfrm>
            <a:off x="7846164" y="2223201"/>
            <a:ext cx="2786100" cy="3450900"/>
          </a:xfrm>
          <a:prstGeom prst="rect">
            <a:avLst/>
          </a:prstGeom>
        </p:spPr>
        <p:txBody>
          <a:bodyPr anchorCtr="0" anchor="t" bIns="43875" lIns="87775" spcFirstLastPara="1" rIns="87775" wrap="square" tIns="43875">
            <a:normAutofit/>
          </a:bodyPr>
          <a:lstStyle>
            <a:lvl1pPr indent="-330200" lvl="0" marL="457200" rtl="0" algn="ctr">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lgn="ctr">
              <a:spcBef>
                <a:spcPts val="500"/>
              </a:spcBef>
              <a:spcAft>
                <a:spcPts val="0"/>
              </a:spcAft>
              <a:buSzPts val="1600"/>
              <a:buChar char="•"/>
              <a:defRPr sz="1600"/>
            </a:lvl2pPr>
            <a:lvl3pPr indent="-330200" lvl="2" marL="1371600" rtl="0" algn="ctr">
              <a:spcBef>
                <a:spcPts val="500"/>
              </a:spcBef>
              <a:spcAft>
                <a:spcPts val="0"/>
              </a:spcAft>
              <a:buSzPts val="1600"/>
              <a:buChar char="•"/>
              <a:defRPr sz="1600"/>
            </a:lvl3pPr>
            <a:lvl4pPr indent="-330200" lvl="3" marL="1828800" rtl="0" algn="ctr">
              <a:spcBef>
                <a:spcPts val="500"/>
              </a:spcBef>
              <a:spcAft>
                <a:spcPts val="0"/>
              </a:spcAft>
              <a:buSzPts val="1600"/>
              <a:buChar char="•"/>
              <a:defRPr sz="1600"/>
            </a:lvl4pPr>
            <a:lvl5pPr indent="-330200" lvl="4" marL="2286000" rtl="0" algn="ctr">
              <a:spcBef>
                <a:spcPts val="500"/>
              </a:spcBef>
              <a:spcAft>
                <a:spcPts val="0"/>
              </a:spcAft>
              <a:buSzPts val="1600"/>
              <a:buChar char="•"/>
              <a:defRPr sz="1600"/>
            </a:lvl5pPr>
            <a:lvl6pPr indent="-330200" lvl="5" marL="2743200" rtl="0" algn="ctr">
              <a:spcBef>
                <a:spcPts val="500"/>
              </a:spcBef>
              <a:spcAft>
                <a:spcPts val="0"/>
              </a:spcAft>
              <a:buSzPts val="1600"/>
              <a:buChar char="•"/>
              <a:defRPr sz="1600"/>
            </a:lvl6pPr>
            <a:lvl7pPr indent="-330200" lvl="6" marL="3200400" rtl="0" algn="ctr">
              <a:spcBef>
                <a:spcPts val="500"/>
              </a:spcBef>
              <a:spcAft>
                <a:spcPts val="0"/>
              </a:spcAft>
              <a:buSzPts val="1600"/>
              <a:buChar char="•"/>
              <a:defRPr sz="1600"/>
            </a:lvl7pPr>
            <a:lvl8pPr indent="-330200" lvl="7" marL="3657600" rtl="0" algn="ctr">
              <a:spcBef>
                <a:spcPts val="500"/>
              </a:spcBef>
              <a:spcAft>
                <a:spcPts val="0"/>
              </a:spcAft>
              <a:buSzPts val="1600"/>
              <a:buChar char="•"/>
              <a:defRPr sz="1600"/>
            </a:lvl8pPr>
            <a:lvl9pPr indent="-330200" lvl="8" marL="4114800" rtl="0" algn="ctr">
              <a:spcBef>
                <a:spcPts val="500"/>
              </a:spcBef>
              <a:spcAft>
                <a:spcPts val="0"/>
              </a:spcAft>
              <a:buSzPts val="1600"/>
              <a:buChar char="•"/>
              <a:defRPr sz="1600"/>
            </a:lvl9pPr>
          </a:lstStyle>
          <a:p/>
        </p:txBody>
      </p:sp>
      <p:sp>
        <p:nvSpPr>
          <p:cNvPr id="195" name="Google Shape;195;p21"/>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196" name="Google Shape;196;p21"/>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pical Content">
  <p:cSld name="Typical Content">
    <p:spTree>
      <p:nvGrpSpPr>
        <p:cNvPr id="20" name="Shape 20"/>
        <p:cNvGrpSpPr/>
        <p:nvPr/>
      </p:nvGrpSpPr>
      <p:grpSpPr>
        <a:xfrm>
          <a:off x="0" y="0"/>
          <a:ext cx="0" cy="0"/>
          <a:chOff x="0" y="0"/>
          <a:chExt cx="0" cy="0"/>
        </a:xfrm>
      </p:grpSpPr>
      <p:sp>
        <p:nvSpPr>
          <p:cNvPr id="21" name="Google Shape;21;p3"/>
          <p:cNvSpPr txBox="1"/>
          <p:nvPr>
            <p:ph type="title"/>
          </p:nvPr>
        </p:nvSpPr>
        <p:spPr>
          <a:xfrm>
            <a:off x="465138" y="250127"/>
            <a:ext cx="8105719" cy="554189"/>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1414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465138" y="1178192"/>
            <a:ext cx="10042953" cy="4712832"/>
          </a:xfrm>
          <a:prstGeom prst="rect">
            <a:avLst/>
          </a:prstGeom>
          <a:noFill/>
          <a:ln>
            <a:noFill/>
          </a:ln>
        </p:spPr>
        <p:txBody>
          <a:bodyPr anchorCtr="0" anchor="t" bIns="0" lIns="0" spcFirstLastPara="1" rIns="0" wrap="square" tIns="0">
            <a:normAutofit/>
          </a:bodyPr>
          <a:lstStyle>
            <a:lvl1pPr indent="-228600" lvl="0" marL="457200" algn="l">
              <a:spcBef>
                <a:spcPts val="360"/>
              </a:spcBef>
              <a:spcAft>
                <a:spcPts val="0"/>
              </a:spcAft>
              <a:buClr>
                <a:srgbClr val="141414"/>
              </a:buClr>
              <a:buSzPts val="1800"/>
              <a:buNone/>
              <a:defRPr/>
            </a:lvl1pPr>
            <a:lvl2pPr indent="-342900" lvl="1" marL="914400" algn="l">
              <a:spcBef>
                <a:spcPts val="360"/>
              </a:spcBef>
              <a:spcAft>
                <a:spcPts val="0"/>
              </a:spcAft>
              <a:buClr>
                <a:srgbClr val="141414"/>
              </a:buClr>
              <a:buSzPts val="1800"/>
              <a:buChar char="–"/>
              <a:defRPr/>
            </a:lvl2pPr>
            <a:lvl3pPr indent="-342900" lvl="2" marL="1371600" algn="l">
              <a:spcBef>
                <a:spcPts val="360"/>
              </a:spcBef>
              <a:spcAft>
                <a:spcPts val="0"/>
              </a:spcAft>
              <a:buClr>
                <a:srgbClr val="141414"/>
              </a:buClr>
              <a:buSzPts val="1800"/>
              <a:buChar char="•"/>
              <a:defRPr/>
            </a:lvl3pPr>
            <a:lvl4pPr indent="-342900" lvl="3" marL="1828800" algn="l">
              <a:spcBef>
                <a:spcPts val="360"/>
              </a:spcBef>
              <a:spcAft>
                <a:spcPts val="0"/>
              </a:spcAft>
              <a:buClr>
                <a:srgbClr val="141414"/>
              </a:buClr>
              <a:buSzPts val="1800"/>
              <a:buChar char="–"/>
              <a:defRPr/>
            </a:lvl4pPr>
            <a:lvl5pPr indent="-342900" lvl="4" marL="2286000" algn="l">
              <a:spcBef>
                <a:spcPts val="360"/>
              </a:spcBef>
              <a:spcAft>
                <a:spcPts val="0"/>
              </a:spcAft>
              <a:buClr>
                <a:srgbClr val="141414"/>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3"/>
          <p:cNvSpPr txBox="1"/>
          <p:nvPr/>
        </p:nvSpPr>
        <p:spPr>
          <a:xfrm rot="-5400000">
            <a:off x="-1094975" y="4062900"/>
            <a:ext cx="27508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24" name="Google Shape;24;p3"/>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locks (4)">
  <p:cSld name="Section Header_1_1_1_2_1">
    <p:spTree>
      <p:nvGrpSpPr>
        <p:cNvPr id="197" name="Shape 197"/>
        <p:cNvGrpSpPr/>
        <p:nvPr/>
      </p:nvGrpSpPr>
      <p:grpSpPr>
        <a:xfrm>
          <a:off x="0" y="0"/>
          <a:ext cx="0" cy="0"/>
          <a:chOff x="0" y="0"/>
          <a:chExt cx="0" cy="0"/>
        </a:xfrm>
      </p:grpSpPr>
      <p:sp>
        <p:nvSpPr>
          <p:cNvPr id="198" name="Google Shape;198;p22"/>
          <p:cNvSpPr txBox="1"/>
          <p:nvPr>
            <p:ph idx="1" type="subTitle"/>
          </p:nvPr>
        </p:nvSpPr>
        <p:spPr>
          <a:xfrm>
            <a:off x="1013498" y="2423663"/>
            <a:ext cx="2875800" cy="718500"/>
          </a:xfrm>
          <a:prstGeom prst="rect">
            <a:avLst/>
          </a:prstGeom>
        </p:spPr>
        <p:txBody>
          <a:bodyPr anchorCtr="0" anchor="ctr" bIns="43875" lIns="87775" spcFirstLastPara="1" rIns="87775" wrap="square" tIns="43875">
            <a:normAutofit/>
          </a:bodyPr>
          <a:lstStyle>
            <a:lvl1pPr indent="0" lvl="0" marL="0" marR="0" rtl="0">
              <a:lnSpc>
                <a:spcPct val="90000"/>
              </a:lnSpc>
              <a:spcBef>
                <a:spcPts val="0"/>
              </a:spcBef>
              <a:spcAft>
                <a:spcPts val="0"/>
              </a:spcAft>
              <a:buNone/>
              <a:defRPr sz="1500">
                <a:solidFill>
                  <a:schemeClr val="dk1"/>
                </a:solidFill>
                <a:latin typeface="Fira Sans Condensed Medium"/>
                <a:ea typeface="Fira Sans Condensed Medium"/>
                <a:cs typeface="Fira Sans Condensed Medium"/>
                <a:sym typeface="Fira Sans Condensed Medium"/>
              </a:defRPr>
            </a:lvl1pPr>
            <a:lvl2pPr lvl="1" rtl="0">
              <a:spcBef>
                <a:spcPts val="500"/>
              </a:spcBef>
              <a:spcAft>
                <a:spcPts val="0"/>
              </a:spcAft>
              <a:buClr>
                <a:schemeClr val="dk1"/>
              </a:buClr>
              <a:buSzPts val="1500"/>
              <a:buNone/>
              <a:defRPr sz="1500">
                <a:solidFill>
                  <a:schemeClr val="dk1"/>
                </a:solidFill>
              </a:defRPr>
            </a:lvl2pPr>
            <a:lvl3pPr lvl="2" rtl="0">
              <a:spcBef>
                <a:spcPts val="500"/>
              </a:spcBef>
              <a:spcAft>
                <a:spcPts val="0"/>
              </a:spcAft>
              <a:buClr>
                <a:schemeClr val="dk1"/>
              </a:buClr>
              <a:buSzPts val="1500"/>
              <a:buNone/>
              <a:defRPr sz="1500">
                <a:solidFill>
                  <a:schemeClr val="dk1"/>
                </a:solidFill>
              </a:defRPr>
            </a:lvl3pPr>
            <a:lvl4pPr lvl="3" rtl="0">
              <a:spcBef>
                <a:spcPts val="500"/>
              </a:spcBef>
              <a:spcAft>
                <a:spcPts val="0"/>
              </a:spcAft>
              <a:buClr>
                <a:schemeClr val="dk1"/>
              </a:buClr>
              <a:buSzPts val="1500"/>
              <a:buNone/>
              <a:defRPr sz="1500">
                <a:solidFill>
                  <a:schemeClr val="dk1"/>
                </a:solidFill>
              </a:defRPr>
            </a:lvl4pPr>
            <a:lvl5pPr lvl="4" rtl="0">
              <a:spcBef>
                <a:spcPts val="500"/>
              </a:spcBef>
              <a:spcAft>
                <a:spcPts val="0"/>
              </a:spcAft>
              <a:buClr>
                <a:schemeClr val="dk1"/>
              </a:buClr>
              <a:buSzPts val="1500"/>
              <a:buNone/>
              <a:defRPr sz="1500">
                <a:solidFill>
                  <a:schemeClr val="dk1"/>
                </a:solidFill>
              </a:defRPr>
            </a:lvl5pPr>
            <a:lvl6pPr lvl="5" rtl="0">
              <a:spcBef>
                <a:spcPts val="500"/>
              </a:spcBef>
              <a:spcAft>
                <a:spcPts val="0"/>
              </a:spcAft>
              <a:buClr>
                <a:schemeClr val="dk1"/>
              </a:buClr>
              <a:buSzPts val="1500"/>
              <a:buNone/>
              <a:defRPr sz="1500">
                <a:solidFill>
                  <a:schemeClr val="dk1"/>
                </a:solidFill>
              </a:defRPr>
            </a:lvl6pPr>
            <a:lvl7pPr lvl="6" rtl="0">
              <a:spcBef>
                <a:spcPts val="500"/>
              </a:spcBef>
              <a:spcAft>
                <a:spcPts val="0"/>
              </a:spcAft>
              <a:buClr>
                <a:schemeClr val="dk1"/>
              </a:buClr>
              <a:buSzPts val="1500"/>
              <a:buNone/>
              <a:defRPr sz="1500">
                <a:solidFill>
                  <a:schemeClr val="dk1"/>
                </a:solidFill>
              </a:defRPr>
            </a:lvl7pPr>
            <a:lvl8pPr lvl="7" rtl="0">
              <a:spcBef>
                <a:spcPts val="500"/>
              </a:spcBef>
              <a:spcAft>
                <a:spcPts val="0"/>
              </a:spcAft>
              <a:buClr>
                <a:schemeClr val="dk1"/>
              </a:buClr>
              <a:buSzPts val="1500"/>
              <a:buNone/>
              <a:defRPr sz="1500">
                <a:solidFill>
                  <a:schemeClr val="dk1"/>
                </a:solidFill>
              </a:defRPr>
            </a:lvl8pPr>
            <a:lvl9pPr lvl="8" rtl="0">
              <a:spcBef>
                <a:spcPts val="500"/>
              </a:spcBef>
              <a:spcAft>
                <a:spcPts val="0"/>
              </a:spcAft>
              <a:buClr>
                <a:schemeClr val="dk1"/>
              </a:buClr>
              <a:buSzPts val="1500"/>
              <a:buNone/>
              <a:defRPr sz="1500">
                <a:solidFill>
                  <a:schemeClr val="dk1"/>
                </a:solidFill>
              </a:defRPr>
            </a:lvl9pPr>
          </a:lstStyle>
          <a:p/>
        </p:txBody>
      </p:sp>
      <p:sp>
        <p:nvSpPr>
          <p:cNvPr id="199" name="Google Shape;199;p22"/>
          <p:cNvSpPr txBox="1"/>
          <p:nvPr>
            <p:ph idx="2" type="subTitle"/>
          </p:nvPr>
        </p:nvSpPr>
        <p:spPr>
          <a:xfrm>
            <a:off x="7761226" y="2433310"/>
            <a:ext cx="2875800" cy="718500"/>
          </a:xfrm>
          <a:prstGeom prst="rect">
            <a:avLst/>
          </a:prstGeom>
        </p:spPr>
        <p:txBody>
          <a:bodyPr anchorCtr="0" anchor="ctr" bIns="43875" lIns="87775" spcFirstLastPara="1" rIns="87775" wrap="square" tIns="43875">
            <a:normAutofit/>
          </a:bodyPr>
          <a:lstStyle>
            <a:lvl1pPr indent="0" lvl="0" marL="0" marR="0" rtl="0">
              <a:lnSpc>
                <a:spcPct val="90000"/>
              </a:lnSpc>
              <a:spcBef>
                <a:spcPts val="0"/>
              </a:spcBef>
              <a:spcAft>
                <a:spcPts val="0"/>
              </a:spcAft>
              <a:buNone/>
              <a:defRPr sz="1500">
                <a:solidFill>
                  <a:schemeClr val="accent2"/>
                </a:solidFill>
                <a:latin typeface="Fira Sans Condensed Medium"/>
                <a:ea typeface="Fira Sans Condensed Medium"/>
                <a:cs typeface="Fira Sans Condensed Medium"/>
                <a:sym typeface="Fira Sans Condensed Medium"/>
              </a:defRPr>
            </a:lvl1pPr>
            <a:lvl2pPr lvl="1" rtl="0">
              <a:spcBef>
                <a:spcPts val="500"/>
              </a:spcBef>
              <a:spcAft>
                <a:spcPts val="0"/>
              </a:spcAft>
              <a:buClr>
                <a:schemeClr val="accent2"/>
              </a:buClr>
              <a:buSzPts val="1500"/>
              <a:buNone/>
              <a:defRPr sz="1500">
                <a:solidFill>
                  <a:schemeClr val="accent2"/>
                </a:solidFill>
              </a:defRPr>
            </a:lvl2pPr>
            <a:lvl3pPr lvl="2" rtl="0">
              <a:spcBef>
                <a:spcPts val="500"/>
              </a:spcBef>
              <a:spcAft>
                <a:spcPts val="0"/>
              </a:spcAft>
              <a:buClr>
                <a:schemeClr val="accent2"/>
              </a:buClr>
              <a:buSzPts val="1500"/>
              <a:buNone/>
              <a:defRPr sz="1500">
                <a:solidFill>
                  <a:schemeClr val="accent2"/>
                </a:solidFill>
              </a:defRPr>
            </a:lvl3pPr>
            <a:lvl4pPr lvl="3" rtl="0">
              <a:spcBef>
                <a:spcPts val="500"/>
              </a:spcBef>
              <a:spcAft>
                <a:spcPts val="0"/>
              </a:spcAft>
              <a:buClr>
                <a:schemeClr val="accent2"/>
              </a:buClr>
              <a:buSzPts val="1500"/>
              <a:buNone/>
              <a:defRPr sz="1500">
                <a:solidFill>
                  <a:schemeClr val="accent2"/>
                </a:solidFill>
              </a:defRPr>
            </a:lvl4pPr>
            <a:lvl5pPr lvl="4" rtl="0">
              <a:spcBef>
                <a:spcPts val="500"/>
              </a:spcBef>
              <a:spcAft>
                <a:spcPts val="0"/>
              </a:spcAft>
              <a:buClr>
                <a:schemeClr val="accent2"/>
              </a:buClr>
              <a:buSzPts val="1500"/>
              <a:buNone/>
              <a:defRPr sz="1500">
                <a:solidFill>
                  <a:schemeClr val="accent2"/>
                </a:solidFill>
              </a:defRPr>
            </a:lvl5pPr>
            <a:lvl6pPr lvl="5" rtl="0">
              <a:spcBef>
                <a:spcPts val="500"/>
              </a:spcBef>
              <a:spcAft>
                <a:spcPts val="0"/>
              </a:spcAft>
              <a:buClr>
                <a:schemeClr val="accent2"/>
              </a:buClr>
              <a:buSzPts val="1500"/>
              <a:buNone/>
              <a:defRPr sz="1500">
                <a:solidFill>
                  <a:schemeClr val="accent2"/>
                </a:solidFill>
              </a:defRPr>
            </a:lvl6pPr>
            <a:lvl7pPr lvl="6" rtl="0">
              <a:spcBef>
                <a:spcPts val="500"/>
              </a:spcBef>
              <a:spcAft>
                <a:spcPts val="0"/>
              </a:spcAft>
              <a:buClr>
                <a:schemeClr val="accent2"/>
              </a:buClr>
              <a:buSzPts val="1500"/>
              <a:buNone/>
              <a:defRPr sz="1500">
                <a:solidFill>
                  <a:schemeClr val="accent2"/>
                </a:solidFill>
              </a:defRPr>
            </a:lvl7pPr>
            <a:lvl8pPr lvl="7" rtl="0">
              <a:spcBef>
                <a:spcPts val="500"/>
              </a:spcBef>
              <a:spcAft>
                <a:spcPts val="0"/>
              </a:spcAft>
              <a:buClr>
                <a:schemeClr val="accent2"/>
              </a:buClr>
              <a:buSzPts val="1500"/>
              <a:buNone/>
              <a:defRPr sz="1500">
                <a:solidFill>
                  <a:schemeClr val="accent2"/>
                </a:solidFill>
              </a:defRPr>
            </a:lvl8pPr>
            <a:lvl9pPr lvl="8" rtl="0">
              <a:spcBef>
                <a:spcPts val="500"/>
              </a:spcBef>
              <a:spcAft>
                <a:spcPts val="0"/>
              </a:spcAft>
              <a:buClr>
                <a:schemeClr val="accent2"/>
              </a:buClr>
              <a:buSzPts val="1500"/>
              <a:buNone/>
              <a:defRPr sz="1500">
                <a:solidFill>
                  <a:schemeClr val="accent2"/>
                </a:solidFill>
              </a:defRPr>
            </a:lvl9pPr>
          </a:lstStyle>
          <a:p/>
        </p:txBody>
      </p:sp>
      <p:sp>
        <p:nvSpPr>
          <p:cNvPr id="200" name="Google Shape;200;p22"/>
          <p:cNvSpPr txBox="1"/>
          <p:nvPr>
            <p:ph idx="3" type="subTitle"/>
          </p:nvPr>
        </p:nvSpPr>
        <p:spPr>
          <a:xfrm>
            <a:off x="4322993" y="2433310"/>
            <a:ext cx="2875800" cy="718500"/>
          </a:xfrm>
          <a:prstGeom prst="rect">
            <a:avLst/>
          </a:prstGeom>
        </p:spPr>
        <p:txBody>
          <a:bodyPr anchorCtr="0" anchor="ctr" bIns="43875" lIns="87775" spcFirstLastPara="1" rIns="87775" wrap="square" tIns="43875">
            <a:normAutofit/>
          </a:bodyPr>
          <a:lstStyle>
            <a:lvl1pPr indent="0" lvl="0" marL="0" marR="0" rtl="0">
              <a:lnSpc>
                <a:spcPct val="90000"/>
              </a:lnSpc>
              <a:spcBef>
                <a:spcPts val="0"/>
              </a:spcBef>
              <a:spcAft>
                <a:spcPts val="0"/>
              </a:spcAft>
              <a:buNone/>
              <a:defRPr sz="1500">
                <a:solidFill>
                  <a:schemeClr val="accent1"/>
                </a:solidFill>
                <a:latin typeface="Fira Sans Condensed Medium"/>
                <a:ea typeface="Fira Sans Condensed Medium"/>
                <a:cs typeface="Fira Sans Condensed Medium"/>
                <a:sym typeface="Fira Sans Condensed Medium"/>
              </a:defRPr>
            </a:lvl1pPr>
            <a:lvl2pPr lvl="1" rtl="0">
              <a:spcBef>
                <a:spcPts val="500"/>
              </a:spcBef>
              <a:spcAft>
                <a:spcPts val="0"/>
              </a:spcAft>
              <a:buClr>
                <a:schemeClr val="accent1"/>
              </a:buClr>
              <a:buSzPts val="1500"/>
              <a:buNone/>
              <a:defRPr sz="1500">
                <a:solidFill>
                  <a:schemeClr val="accent1"/>
                </a:solidFill>
              </a:defRPr>
            </a:lvl2pPr>
            <a:lvl3pPr lvl="2" rtl="0">
              <a:spcBef>
                <a:spcPts val="500"/>
              </a:spcBef>
              <a:spcAft>
                <a:spcPts val="0"/>
              </a:spcAft>
              <a:buClr>
                <a:schemeClr val="accent1"/>
              </a:buClr>
              <a:buSzPts val="1500"/>
              <a:buNone/>
              <a:defRPr sz="1500">
                <a:solidFill>
                  <a:schemeClr val="accent1"/>
                </a:solidFill>
              </a:defRPr>
            </a:lvl3pPr>
            <a:lvl4pPr lvl="3" rtl="0">
              <a:spcBef>
                <a:spcPts val="500"/>
              </a:spcBef>
              <a:spcAft>
                <a:spcPts val="0"/>
              </a:spcAft>
              <a:buClr>
                <a:schemeClr val="accent1"/>
              </a:buClr>
              <a:buSzPts val="1500"/>
              <a:buNone/>
              <a:defRPr sz="1500">
                <a:solidFill>
                  <a:schemeClr val="accent1"/>
                </a:solidFill>
              </a:defRPr>
            </a:lvl4pPr>
            <a:lvl5pPr lvl="4" rtl="0">
              <a:spcBef>
                <a:spcPts val="500"/>
              </a:spcBef>
              <a:spcAft>
                <a:spcPts val="0"/>
              </a:spcAft>
              <a:buClr>
                <a:schemeClr val="accent1"/>
              </a:buClr>
              <a:buSzPts val="1500"/>
              <a:buNone/>
              <a:defRPr sz="1500">
                <a:solidFill>
                  <a:schemeClr val="accent1"/>
                </a:solidFill>
              </a:defRPr>
            </a:lvl5pPr>
            <a:lvl6pPr lvl="5" rtl="0">
              <a:spcBef>
                <a:spcPts val="500"/>
              </a:spcBef>
              <a:spcAft>
                <a:spcPts val="0"/>
              </a:spcAft>
              <a:buClr>
                <a:schemeClr val="accent1"/>
              </a:buClr>
              <a:buSzPts val="1500"/>
              <a:buNone/>
              <a:defRPr sz="1500">
                <a:solidFill>
                  <a:schemeClr val="accent1"/>
                </a:solidFill>
              </a:defRPr>
            </a:lvl6pPr>
            <a:lvl7pPr lvl="6" rtl="0">
              <a:spcBef>
                <a:spcPts val="500"/>
              </a:spcBef>
              <a:spcAft>
                <a:spcPts val="0"/>
              </a:spcAft>
              <a:buClr>
                <a:schemeClr val="accent1"/>
              </a:buClr>
              <a:buSzPts val="1500"/>
              <a:buNone/>
              <a:defRPr sz="1500">
                <a:solidFill>
                  <a:schemeClr val="accent1"/>
                </a:solidFill>
              </a:defRPr>
            </a:lvl7pPr>
            <a:lvl8pPr lvl="7" rtl="0">
              <a:spcBef>
                <a:spcPts val="500"/>
              </a:spcBef>
              <a:spcAft>
                <a:spcPts val="0"/>
              </a:spcAft>
              <a:buClr>
                <a:schemeClr val="accent1"/>
              </a:buClr>
              <a:buSzPts val="1500"/>
              <a:buNone/>
              <a:defRPr sz="1500">
                <a:solidFill>
                  <a:schemeClr val="accent1"/>
                </a:solidFill>
              </a:defRPr>
            </a:lvl8pPr>
            <a:lvl9pPr lvl="8" rtl="0">
              <a:spcBef>
                <a:spcPts val="500"/>
              </a:spcBef>
              <a:spcAft>
                <a:spcPts val="0"/>
              </a:spcAft>
              <a:buClr>
                <a:schemeClr val="accent1"/>
              </a:buClr>
              <a:buSzPts val="1500"/>
              <a:buNone/>
              <a:defRPr sz="1500">
                <a:solidFill>
                  <a:schemeClr val="accent1"/>
                </a:solidFill>
              </a:defRPr>
            </a:lvl9pPr>
          </a:lstStyle>
          <a:p/>
        </p:txBody>
      </p:sp>
      <p:pic>
        <p:nvPicPr>
          <p:cNvPr id="201" name="Google Shape;201;p22"/>
          <p:cNvPicPr preferRelativeResize="0"/>
          <p:nvPr/>
        </p:nvPicPr>
        <p:blipFill rotWithShape="1">
          <a:blip r:embed="rId2">
            <a:alphaModFix/>
          </a:blip>
          <a:srcRect b="0" l="0" r="0" t="0"/>
          <a:stretch/>
        </p:blipFill>
        <p:spPr>
          <a:xfrm>
            <a:off x="0" y="1772508"/>
            <a:ext cx="11703737" cy="525617"/>
          </a:xfrm>
          <a:prstGeom prst="rect">
            <a:avLst/>
          </a:prstGeom>
          <a:noFill/>
          <a:ln>
            <a:noFill/>
          </a:ln>
        </p:spPr>
      </p:pic>
      <p:sp>
        <p:nvSpPr>
          <p:cNvPr id="202" name="Google Shape;202;p22"/>
          <p:cNvSpPr txBox="1"/>
          <p:nvPr>
            <p:ph idx="4" type="subTitle"/>
          </p:nvPr>
        </p:nvSpPr>
        <p:spPr>
          <a:xfrm>
            <a:off x="548942" y="1779751"/>
            <a:ext cx="10606800" cy="514200"/>
          </a:xfrm>
          <a:prstGeom prst="rect">
            <a:avLst/>
          </a:prstGeom>
        </p:spPr>
        <p:txBody>
          <a:bodyPr anchorCtr="0" anchor="ctr" bIns="43875" lIns="87775" spcFirstLastPara="1" rIns="87775" wrap="square" tIns="43875">
            <a:normAutofit/>
          </a:bodyPr>
          <a:lstStyle>
            <a:lvl1pPr indent="0" lvl="0" marL="0" marR="0" rtl="0" algn="ctr">
              <a:lnSpc>
                <a:spcPct val="90000"/>
              </a:lnSpc>
              <a:spcBef>
                <a:spcPts val="0"/>
              </a:spcBef>
              <a:spcAft>
                <a:spcPts val="0"/>
              </a:spcAft>
              <a:buNone/>
              <a:defRPr sz="1700">
                <a:solidFill>
                  <a:schemeClr val="lt1"/>
                </a:solidFill>
                <a:latin typeface="Fira Sans Condensed Medium"/>
                <a:ea typeface="Fira Sans Condensed Medium"/>
                <a:cs typeface="Fira Sans Condensed Medium"/>
                <a:sym typeface="Fira Sans Condensed Medium"/>
              </a:defRPr>
            </a:lvl1pPr>
            <a:lvl2pPr lvl="1" rtl="0">
              <a:spcBef>
                <a:spcPts val="500"/>
              </a:spcBef>
              <a:spcAft>
                <a:spcPts val="0"/>
              </a:spcAft>
              <a:buClr>
                <a:schemeClr val="lt1"/>
              </a:buClr>
              <a:buSzPts val="1600"/>
              <a:buNone/>
              <a:defRPr>
                <a:solidFill>
                  <a:schemeClr val="lt1"/>
                </a:solidFill>
              </a:defRPr>
            </a:lvl2pPr>
            <a:lvl3pPr lvl="2" rtl="0">
              <a:spcBef>
                <a:spcPts val="500"/>
              </a:spcBef>
              <a:spcAft>
                <a:spcPts val="0"/>
              </a:spcAft>
              <a:buClr>
                <a:schemeClr val="lt1"/>
              </a:buClr>
              <a:buSzPts val="1600"/>
              <a:buNone/>
              <a:defRPr>
                <a:solidFill>
                  <a:schemeClr val="lt1"/>
                </a:solidFill>
              </a:defRPr>
            </a:lvl3pPr>
            <a:lvl4pPr lvl="3" rtl="0">
              <a:spcBef>
                <a:spcPts val="500"/>
              </a:spcBef>
              <a:spcAft>
                <a:spcPts val="0"/>
              </a:spcAft>
              <a:buClr>
                <a:schemeClr val="lt1"/>
              </a:buClr>
              <a:buSzPts val="1600"/>
              <a:buNone/>
              <a:defRPr>
                <a:solidFill>
                  <a:schemeClr val="lt1"/>
                </a:solidFill>
              </a:defRPr>
            </a:lvl4pPr>
            <a:lvl5pPr lvl="4" rtl="0">
              <a:spcBef>
                <a:spcPts val="500"/>
              </a:spcBef>
              <a:spcAft>
                <a:spcPts val="0"/>
              </a:spcAft>
              <a:buClr>
                <a:schemeClr val="lt1"/>
              </a:buClr>
              <a:buSzPts val="1600"/>
              <a:buNone/>
              <a:defRPr>
                <a:solidFill>
                  <a:schemeClr val="lt1"/>
                </a:solidFill>
              </a:defRPr>
            </a:lvl5pPr>
            <a:lvl6pPr lvl="5" rtl="0">
              <a:spcBef>
                <a:spcPts val="500"/>
              </a:spcBef>
              <a:spcAft>
                <a:spcPts val="0"/>
              </a:spcAft>
              <a:buClr>
                <a:schemeClr val="lt1"/>
              </a:buClr>
              <a:buSzPts val="1600"/>
              <a:buNone/>
              <a:defRPr>
                <a:solidFill>
                  <a:schemeClr val="lt1"/>
                </a:solidFill>
              </a:defRPr>
            </a:lvl6pPr>
            <a:lvl7pPr lvl="6" rtl="0">
              <a:spcBef>
                <a:spcPts val="500"/>
              </a:spcBef>
              <a:spcAft>
                <a:spcPts val="0"/>
              </a:spcAft>
              <a:buClr>
                <a:schemeClr val="lt1"/>
              </a:buClr>
              <a:buSzPts val="1600"/>
              <a:buNone/>
              <a:defRPr>
                <a:solidFill>
                  <a:schemeClr val="lt1"/>
                </a:solidFill>
              </a:defRPr>
            </a:lvl7pPr>
            <a:lvl8pPr lvl="7" rtl="0">
              <a:spcBef>
                <a:spcPts val="500"/>
              </a:spcBef>
              <a:spcAft>
                <a:spcPts val="0"/>
              </a:spcAft>
              <a:buClr>
                <a:schemeClr val="lt1"/>
              </a:buClr>
              <a:buSzPts val="1600"/>
              <a:buNone/>
              <a:defRPr>
                <a:solidFill>
                  <a:schemeClr val="lt1"/>
                </a:solidFill>
              </a:defRPr>
            </a:lvl8pPr>
            <a:lvl9pPr lvl="8" rtl="0">
              <a:spcBef>
                <a:spcPts val="500"/>
              </a:spcBef>
              <a:spcAft>
                <a:spcPts val="0"/>
              </a:spcAft>
              <a:buClr>
                <a:schemeClr val="lt1"/>
              </a:buClr>
              <a:buSzPts val="1600"/>
              <a:buNone/>
              <a:defRPr>
                <a:solidFill>
                  <a:schemeClr val="lt1"/>
                </a:solidFill>
              </a:defRPr>
            </a:lvl9pPr>
          </a:lstStyle>
          <a:p/>
        </p:txBody>
      </p:sp>
      <p:pic>
        <p:nvPicPr>
          <p:cNvPr id="203" name="Google Shape;203;p22"/>
          <p:cNvPicPr preferRelativeResize="0"/>
          <p:nvPr/>
        </p:nvPicPr>
        <p:blipFill rotWithShape="1">
          <a:blip r:embed="rId3">
            <a:alphaModFix/>
          </a:blip>
          <a:srcRect b="0" l="0" r="13427" t="0"/>
          <a:stretch/>
        </p:blipFill>
        <p:spPr>
          <a:xfrm>
            <a:off x="969461" y="3139772"/>
            <a:ext cx="2919935" cy="43888"/>
          </a:xfrm>
          <a:prstGeom prst="rect">
            <a:avLst/>
          </a:prstGeom>
          <a:noFill/>
          <a:ln>
            <a:noFill/>
          </a:ln>
        </p:spPr>
      </p:pic>
      <p:pic>
        <p:nvPicPr>
          <p:cNvPr id="204" name="Google Shape;204;p22"/>
          <p:cNvPicPr preferRelativeResize="0"/>
          <p:nvPr/>
        </p:nvPicPr>
        <p:blipFill rotWithShape="1">
          <a:blip r:embed="rId4">
            <a:alphaModFix/>
          </a:blip>
          <a:srcRect b="0" l="0" r="13427" t="0"/>
          <a:stretch/>
        </p:blipFill>
        <p:spPr>
          <a:xfrm>
            <a:off x="4383475" y="3139364"/>
            <a:ext cx="2919937" cy="43888"/>
          </a:xfrm>
          <a:prstGeom prst="rect">
            <a:avLst/>
          </a:prstGeom>
          <a:noFill/>
          <a:ln>
            <a:noFill/>
          </a:ln>
        </p:spPr>
      </p:pic>
      <p:pic>
        <p:nvPicPr>
          <p:cNvPr id="205" name="Google Shape;205;p22"/>
          <p:cNvPicPr preferRelativeResize="0"/>
          <p:nvPr/>
        </p:nvPicPr>
        <p:blipFill rotWithShape="1">
          <a:blip r:embed="rId5">
            <a:alphaModFix/>
          </a:blip>
          <a:srcRect b="0" l="0" r="13427" t="0"/>
          <a:stretch/>
        </p:blipFill>
        <p:spPr>
          <a:xfrm>
            <a:off x="7796363" y="3139364"/>
            <a:ext cx="2919935" cy="43888"/>
          </a:xfrm>
          <a:prstGeom prst="rect">
            <a:avLst/>
          </a:prstGeom>
          <a:noFill/>
          <a:ln>
            <a:noFill/>
          </a:ln>
        </p:spPr>
      </p:pic>
      <p:sp>
        <p:nvSpPr>
          <p:cNvPr id="206" name="Google Shape;206;p22"/>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207" name="Google Shape;207;p22"/>
          <p:cNvSpPr txBox="1"/>
          <p:nvPr>
            <p:ph idx="5" type="body"/>
          </p:nvPr>
        </p:nvSpPr>
        <p:spPr>
          <a:xfrm>
            <a:off x="4196443" y="3287019"/>
            <a:ext cx="3168600" cy="276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08" name="Google Shape;208;p22"/>
          <p:cNvSpPr txBox="1"/>
          <p:nvPr>
            <p:ph idx="6" type="body"/>
          </p:nvPr>
        </p:nvSpPr>
        <p:spPr>
          <a:xfrm>
            <a:off x="7672004" y="3287019"/>
            <a:ext cx="3168600" cy="276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09" name="Google Shape;209;p22"/>
          <p:cNvSpPr txBox="1"/>
          <p:nvPr>
            <p:ph idx="7" type="body"/>
          </p:nvPr>
        </p:nvSpPr>
        <p:spPr>
          <a:xfrm>
            <a:off x="720883" y="3339577"/>
            <a:ext cx="3168600" cy="276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10" name="Google Shape;210;p22"/>
          <p:cNvSpPr txBox="1"/>
          <p:nvPr>
            <p:ph type="title"/>
          </p:nvPr>
        </p:nvSpPr>
        <p:spPr>
          <a:xfrm>
            <a:off x="720883" y="339885"/>
            <a:ext cx="80466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2300"/>
              <a:buFont typeface="Fira Sans"/>
              <a:buNone/>
              <a:defRPr b="1" sz="2300">
                <a:solidFill>
                  <a:schemeClr val="accent5"/>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211" name="Google Shape;211;p22"/>
          <p:cNvSpPr txBox="1"/>
          <p:nvPr>
            <p:ph idx="8" type="subTitle"/>
          </p:nvPr>
        </p:nvSpPr>
        <p:spPr>
          <a:xfrm>
            <a:off x="720883" y="954241"/>
            <a:ext cx="9371700" cy="5835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dk1"/>
              </a:buClr>
              <a:buSzPts val="1700"/>
              <a:buNone/>
              <a:defRPr sz="1700">
                <a:solidFill>
                  <a:schemeClr val="dk1"/>
                </a:solidFill>
                <a:latin typeface="Fira Sans"/>
                <a:ea typeface="Fira Sans"/>
                <a:cs typeface="Fira Sans"/>
                <a:sym typeface="Fira Sans"/>
              </a:defRPr>
            </a:lvl1pPr>
            <a:lvl2pPr lvl="1" rtl="0">
              <a:spcBef>
                <a:spcPts val="500"/>
              </a:spcBef>
              <a:spcAft>
                <a:spcPts val="0"/>
              </a:spcAft>
              <a:buClr>
                <a:schemeClr val="dk1"/>
              </a:buClr>
              <a:buSzPts val="1600"/>
              <a:buNone/>
              <a:defRPr>
                <a:solidFill>
                  <a:schemeClr val="dk1"/>
                </a:solidFill>
              </a:defRPr>
            </a:lvl2pPr>
            <a:lvl3pPr lvl="2" rtl="0">
              <a:spcBef>
                <a:spcPts val="500"/>
              </a:spcBef>
              <a:spcAft>
                <a:spcPts val="0"/>
              </a:spcAft>
              <a:buClr>
                <a:schemeClr val="dk1"/>
              </a:buClr>
              <a:buSzPts val="1600"/>
              <a:buNone/>
              <a:defRPr>
                <a:solidFill>
                  <a:schemeClr val="dk1"/>
                </a:solidFill>
              </a:defRPr>
            </a:lvl3pPr>
            <a:lvl4pPr lvl="3" rtl="0">
              <a:spcBef>
                <a:spcPts val="500"/>
              </a:spcBef>
              <a:spcAft>
                <a:spcPts val="0"/>
              </a:spcAft>
              <a:buClr>
                <a:schemeClr val="dk1"/>
              </a:buClr>
              <a:buSzPts val="1600"/>
              <a:buNone/>
              <a:defRPr>
                <a:solidFill>
                  <a:schemeClr val="dk1"/>
                </a:solidFill>
              </a:defRPr>
            </a:lvl4pPr>
            <a:lvl5pPr lvl="4" rtl="0">
              <a:spcBef>
                <a:spcPts val="500"/>
              </a:spcBef>
              <a:spcAft>
                <a:spcPts val="0"/>
              </a:spcAft>
              <a:buClr>
                <a:schemeClr val="dk1"/>
              </a:buClr>
              <a:buSzPts val="1600"/>
              <a:buNone/>
              <a:defRPr>
                <a:solidFill>
                  <a:schemeClr val="dk1"/>
                </a:solidFill>
              </a:defRPr>
            </a:lvl5pPr>
            <a:lvl6pPr lvl="5" rtl="0">
              <a:spcBef>
                <a:spcPts val="500"/>
              </a:spcBef>
              <a:spcAft>
                <a:spcPts val="0"/>
              </a:spcAft>
              <a:buClr>
                <a:schemeClr val="dk1"/>
              </a:buClr>
              <a:buSzPts val="1600"/>
              <a:buNone/>
              <a:defRPr>
                <a:solidFill>
                  <a:schemeClr val="dk1"/>
                </a:solidFill>
              </a:defRPr>
            </a:lvl6pPr>
            <a:lvl7pPr lvl="6" rtl="0">
              <a:spcBef>
                <a:spcPts val="500"/>
              </a:spcBef>
              <a:spcAft>
                <a:spcPts val="0"/>
              </a:spcAft>
              <a:buClr>
                <a:schemeClr val="dk1"/>
              </a:buClr>
              <a:buSzPts val="1600"/>
              <a:buNone/>
              <a:defRPr>
                <a:solidFill>
                  <a:schemeClr val="dk1"/>
                </a:solidFill>
              </a:defRPr>
            </a:lvl7pPr>
            <a:lvl8pPr lvl="7" rtl="0">
              <a:spcBef>
                <a:spcPts val="500"/>
              </a:spcBef>
              <a:spcAft>
                <a:spcPts val="0"/>
              </a:spcAft>
              <a:buClr>
                <a:schemeClr val="dk1"/>
              </a:buClr>
              <a:buSzPts val="1600"/>
              <a:buNone/>
              <a:defRPr>
                <a:solidFill>
                  <a:schemeClr val="dk1"/>
                </a:solidFill>
              </a:defRPr>
            </a:lvl8pPr>
            <a:lvl9pPr lvl="8" rtl="0">
              <a:spcBef>
                <a:spcPts val="500"/>
              </a:spcBef>
              <a:spcAft>
                <a:spcPts val="0"/>
              </a:spcAft>
              <a:buClr>
                <a:schemeClr val="dk1"/>
              </a:buClr>
              <a:buSzPts val="1600"/>
              <a:buNone/>
              <a:defRPr>
                <a:solidFill>
                  <a:schemeClr val="dk1"/>
                </a:solidFill>
              </a:defRPr>
            </a:lvl9pPr>
          </a:lstStyle>
          <a:p/>
        </p:txBody>
      </p:sp>
      <p:sp>
        <p:nvSpPr>
          <p:cNvPr id="212" name="Google Shape;212;p22"/>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213" name="Google Shape;213;p22"/>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locks (5)">
  <p:cSld name="Section Header_1_1_1_2_1_1">
    <p:spTree>
      <p:nvGrpSpPr>
        <p:cNvPr id="214" name="Shape 214"/>
        <p:cNvGrpSpPr/>
        <p:nvPr/>
      </p:nvGrpSpPr>
      <p:grpSpPr>
        <a:xfrm>
          <a:off x="0" y="0"/>
          <a:ext cx="0" cy="0"/>
          <a:chOff x="0" y="0"/>
          <a:chExt cx="0" cy="0"/>
        </a:xfrm>
      </p:grpSpPr>
      <p:pic>
        <p:nvPicPr>
          <p:cNvPr id="215" name="Google Shape;215;p23"/>
          <p:cNvPicPr preferRelativeResize="0"/>
          <p:nvPr/>
        </p:nvPicPr>
        <p:blipFill rotWithShape="1">
          <a:blip r:embed="rId2">
            <a:alphaModFix/>
          </a:blip>
          <a:srcRect b="0" l="0" r="0" t="0"/>
          <a:stretch/>
        </p:blipFill>
        <p:spPr>
          <a:xfrm>
            <a:off x="-19369" y="1693355"/>
            <a:ext cx="3927335" cy="4889995"/>
          </a:xfrm>
          <a:prstGeom prst="rect">
            <a:avLst/>
          </a:prstGeom>
          <a:noFill/>
          <a:ln>
            <a:noFill/>
          </a:ln>
        </p:spPr>
      </p:pic>
      <p:pic>
        <p:nvPicPr>
          <p:cNvPr id="216" name="Google Shape;216;p23"/>
          <p:cNvPicPr preferRelativeResize="0"/>
          <p:nvPr/>
        </p:nvPicPr>
        <p:blipFill rotWithShape="1">
          <a:blip r:embed="rId3">
            <a:alphaModFix/>
          </a:blip>
          <a:srcRect b="0" l="0" r="0" t="0"/>
          <a:stretch/>
        </p:blipFill>
        <p:spPr>
          <a:xfrm>
            <a:off x="3908263" y="1686011"/>
            <a:ext cx="3918501" cy="4889995"/>
          </a:xfrm>
          <a:prstGeom prst="rect">
            <a:avLst/>
          </a:prstGeom>
          <a:noFill/>
          <a:ln>
            <a:noFill/>
          </a:ln>
        </p:spPr>
      </p:pic>
      <p:pic>
        <p:nvPicPr>
          <p:cNvPr id="217" name="Google Shape;217;p23"/>
          <p:cNvPicPr preferRelativeResize="0"/>
          <p:nvPr/>
        </p:nvPicPr>
        <p:blipFill rotWithShape="1">
          <a:blip r:embed="rId4">
            <a:alphaModFix/>
          </a:blip>
          <a:srcRect b="0" l="0" r="0" t="0"/>
          <a:stretch/>
        </p:blipFill>
        <p:spPr>
          <a:xfrm>
            <a:off x="7805195" y="1693355"/>
            <a:ext cx="3894463" cy="4882654"/>
          </a:xfrm>
          <a:prstGeom prst="rect">
            <a:avLst/>
          </a:prstGeom>
          <a:noFill/>
          <a:ln>
            <a:noFill/>
          </a:ln>
        </p:spPr>
      </p:pic>
      <p:sp>
        <p:nvSpPr>
          <p:cNvPr id="218" name="Google Shape;218;p23"/>
          <p:cNvSpPr/>
          <p:nvPr>
            <p:ph idx="2" type="pic"/>
          </p:nvPr>
        </p:nvSpPr>
        <p:spPr>
          <a:xfrm>
            <a:off x="1011266" y="1844650"/>
            <a:ext cx="760200" cy="760200"/>
          </a:xfrm>
          <a:prstGeom prst="rect">
            <a:avLst/>
          </a:prstGeom>
          <a:noFill/>
          <a:ln>
            <a:noFill/>
          </a:ln>
        </p:spPr>
      </p:sp>
      <p:sp>
        <p:nvSpPr>
          <p:cNvPr id="219" name="Google Shape;219;p23"/>
          <p:cNvSpPr/>
          <p:nvPr>
            <p:ph idx="3" type="pic"/>
          </p:nvPr>
        </p:nvSpPr>
        <p:spPr>
          <a:xfrm>
            <a:off x="8504862" y="1844650"/>
            <a:ext cx="760200" cy="760200"/>
          </a:xfrm>
          <a:prstGeom prst="rect">
            <a:avLst/>
          </a:prstGeom>
          <a:noFill/>
          <a:ln>
            <a:noFill/>
          </a:ln>
        </p:spPr>
      </p:sp>
      <p:sp>
        <p:nvSpPr>
          <p:cNvPr id="220" name="Google Shape;220;p23"/>
          <p:cNvSpPr/>
          <p:nvPr>
            <p:ph idx="4" type="pic"/>
          </p:nvPr>
        </p:nvSpPr>
        <p:spPr>
          <a:xfrm>
            <a:off x="4538602" y="1844650"/>
            <a:ext cx="760200" cy="760200"/>
          </a:xfrm>
          <a:prstGeom prst="rect">
            <a:avLst/>
          </a:prstGeom>
          <a:noFill/>
          <a:ln>
            <a:noFill/>
          </a:ln>
        </p:spPr>
      </p:sp>
      <p:sp>
        <p:nvSpPr>
          <p:cNvPr id="221" name="Google Shape;221;p23"/>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222" name="Google Shape;222;p23"/>
          <p:cNvSpPr txBox="1"/>
          <p:nvPr>
            <p:ph type="title"/>
          </p:nvPr>
        </p:nvSpPr>
        <p:spPr>
          <a:xfrm>
            <a:off x="720883" y="339885"/>
            <a:ext cx="80466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2300"/>
              <a:buFont typeface="Fira Sans"/>
              <a:buNone/>
              <a:defRPr b="1" sz="2300">
                <a:solidFill>
                  <a:schemeClr val="accent5"/>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223" name="Google Shape;223;p23"/>
          <p:cNvSpPr txBox="1"/>
          <p:nvPr>
            <p:ph idx="1" type="subTitle"/>
          </p:nvPr>
        </p:nvSpPr>
        <p:spPr>
          <a:xfrm>
            <a:off x="720883" y="954241"/>
            <a:ext cx="9371700" cy="5835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dk1"/>
              </a:buClr>
              <a:buSzPts val="1700"/>
              <a:buNone/>
              <a:defRPr sz="1700">
                <a:solidFill>
                  <a:schemeClr val="dk1"/>
                </a:solidFill>
                <a:latin typeface="Fira Sans"/>
                <a:ea typeface="Fira Sans"/>
                <a:cs typeface="Fira Sans"/>
                <a:sym typeface="Fira Sans"/>
              </a:defRPr>
            </a:lvl1pPr>
            <a:lvl2pPr lvl="1" rtl="0">
              <a:spcBef>
                <a:spcPts val="500"/>
              </a:spcBef>
              <a:spcAft>
                <a:spcPts val="0"/>
              </a:spcAft>
              <a:buClr>
                <a:schemeClr val="dk1"/>
              </a:buClr>
              <a:buSzPts val="1600"/>
              <a:buNone/>
              <a:defRPr>
                <a:solidFill>
                  <a:schemeClr val="dk1"/>
                </a:solidFill>
              </a:defRPr>
            </a:lvl2pPr>
            <a:lvl3pPr lvl="2" rtl="0">
              <a:spcBef>
                <a:spcPts val="500"/>
              </a:spcBef>
              <a:spcAft>
                <a:spcPts val="0"/>
              </a:spcAft>
              <a:buClr>
                <a:schemeClr val="dk1"/>
              </a:buClr>
              <a:buSzPts val="1600"/>
              <a:buNone/>
              <a:defRPr>
                <a:solidFill>
                  <a:schemeClr val="dk1"/>
                </a:solidFill>
              </a:defRPr>
            </a:lvl3pPr>
            <a:lvl4pPr lvl="3" rtl="0">
              <a:spcBef>
                <a:spcPts val="500"/>
              </a:spcBef>
              <a:spcAft>
                <a:spcPts val="0"/>
              </a:spcAft>
              <a:buClr>
                <a:schemeClr val="dk1"/>
              </a:buClr>
              <a:buSzPts val="1600"/>
              <a:buNone/>
              <a:defRPr>
                <a:solidFill>
                  <a:schemeClr val="dk1"/>
                </a:solidFill>
              </a:defRPr>
            </a:lvl4pPr>
            <a:lvl5pPr lvl="4" rtl="0">
              <a:spcBef>
                <a:spcPts val="500"/>
              </a:spcBef>
              <a:spcAft>
                <a:spcPts val="0"/>
              </a:spcAft>
              <a:buClr>
                <a:schemeClr val="dk1"/>
              </a:buClr>
              <a:buSzPts val="1600"/>
              <a:buNone/>
              <a:defRPr>
                <a:solidFill>
                  <a:schemeClr val="dk1"/>
                </a:solidFill>
              </a:defRPr>
            </a:lvl5pPr>
            <a:lvl6pPr lvl="5" rtl="0">
              <a:spcBef>
                <a:spcPts val="500"/>
              </a:spcBef>
              <a:spcAft>
                <a:spcPts val="0"/>
              </a:spcAft>
              <a:buClr>
                <a:schemeClr val="dk1"/>
              </a:buClr>
              <a:buSzPts val="1600"/>
              <a:buNone/>
              <a:defRPr>
                <a:solidFill>
                  <a:schemeClr val="dk1"/>
                </a:solidFill>
              </a:defRPr>
            </a:lvl6pPr>
            <a:lvl7pPr lvl="6" rtl="0">
              <a:spcBef>
                <a:spcPts val="500"/>
              </a:spcBef>
              <a:spcAft>
                <a:spcPts val="0"/>
              </a:spcAft>
              <a:buClr>
                <a:schemeClr val="dk1"/>
              </a:buClr>
              <a:buSzPts val="1600"/>
              <a:buNone/>
              <a:defRPr>
                <a:solidFill>
                  <a:schemeClr val="dk1"/>
                </a:solidFill>
              </a:defRPr>
            </a:lvl7pPr>
            <a:lvl8pPr lvl="7" rtl="0">
              <a:spcBef>
                <a:spcPts val="500"/>
              </a:spcBef>
              <a:spcAft>
                <a:spcPts val="0"/>
              </a:spcAft>
              <a:buClr>
                <a:schemeClr val="dk1"/>
              </a:buClr>
              <a:buSzPts val="1600"/>
              <a:buNone/>
              <a:defRPr>
                <a:solidFill>
                  <a:schemeClr val="dk1"/>
                </a:solidFill>
              </a:defRPr>
            </a:lvl8pPr>
            <a:lvl9pPr lvl="8" rtl="0">
              <a:spcBef>
                <a:spcPts val="500"/>
              </a:spcBef>
              <a:spcAft>
                <a:spcPts val="0"/>
              </a:spcAft>
              <a:buClr>
                <a:schemeClr val="dk1"/>
              </a:buClr>
              <a:buSzPts val="1600"/>
              <a:buNone/>
              <a:defRPr>
                <a:solidFill>
                  <a:schemeClr val="dk1"/>
                </a:solidFill>
              </a:defRPr>
            </a:lvl9pPr>
          </a:lstStyle>
          <a:p/>
        </p:txBody>
      </p:sp>
      <p:sp>
        <p:nvSpPr>
          <p:cNvPr id="224" name="Google Shape;224;p23"/>
          <p:cNvSpPr txBox="1"/>
          <p:nvPr>
            <p:ph idx="5" type="subTitle"/>
          </p:nvPr>
        </p:nvSpPr>
        <p:spPr>
          <a:xfrm>
            <a:off x="867191" y="2569959"/>
            <a:ext cx="2382000" cy="718500"/>
          </a:xfrm>
          <a:prstGeom prst="rect">
            <a:avLst/>
          </a:prstGeom>
        </p:spPr>
        <p:txBody>
          <a:bodyPr anchorCtr="0" anchor="ctr" bIns="43875" lIns="87775" spcFirstLastPara="1" rIns="87775" wrap="square" tIns="43875">
            <a:normAutofit/>
          </a:bodyPr>
          <a:lstStyle>
            <a:lvl1pPr indent="0" lvl="0" marL="0" marR="0" rtl="0">
              <a:lnSpc>
                <a:spcPct val="90000"/>
              </a:lnSpc>
              <a:spcBef>
                <a:spcPts val="0"/>
              </a:spcBef>
              <a:spcAft>
                <a:spcPts val="0"/>
              </a:spcAft>
              <a:buNone/>
              <a:defRPr sz="1500">
                <a:solidFill>
                  <a:schemeClr val="lt1"/>
                </a:solidFill>
                <a:latin typeface="Fira Sans Condensed Medium"/>
                <a:ea typeface="Fira Sans Condensed Medium"/>
                <a:cs typeface="Fira Sans Condensed Medium"/>
                <a:sym typeface="Fira Sans Condensed Medium"/>
              </a:defRPr>
            </a:lvl1pPr>
            <a:lvl2pPr lvl="1" rtl="0">
              <a:spcBef>
                <a:spcPts val="500"/>
              </a:spcBef>
              <a:spcAft>
                <a:spcPts val="0"/>
              </a:spcAft>
              <a:buClr>
                <a:schemeClr val="lt1"/>
              </a:buClr>
              <a:buSzPts val="1500"/>
              <a:buNone/>
              <a:defRPr sz="1500">
                <a:solidFill>
                  <a:schemeClr val="lt1"/>
                </a:solidFill>
              </a:defRPr>
            </a:lvl2pPr>
            <a:lvl3pPr lvl="2" rtl="0">
              <a:spcBef>
                <a:spcPts val="500"/>
              </a:spcBef>
              <a:spcAft>
                <a:spcPts val="0"/>
              </a:spcAft>
              <a:buClr>
                <a:schemeClr val="lt1"/>
              </a:buClr>
              <a:buSzPts val="1500"/>
              <a:buNone/>
              <a:defRPr sz="1500">
                <a:solidFill>
                  <a:schemeClr val="lt1"/>
                </a:solidFill>
              </a:defRPr>
            </a:lvl3pPr>
            <a:lvl4pPr lvl="3" rtl="0">
              <a:spcBef>
                <a:spcPts val="500"/>
              </a:spcBef>
              <a:spcAft>
                <a:spcPts val="0"/>
              </a:spcAft>
              <a:buClr>
                <a:schemeClr val="lt1"/>
              </a:buClr>
              <a:buSzPts val="1500"/>
              <a:buNone/>
              <a:defRPr sz="1500">
                <a:solidFill>
                  <a:schemeClr val="lt1"/>
                </a:solidFill>
              </a:defRPr>
            </a:lvl4pPr>
            <a:lvl5pPr lvl="4" rtl="0">
              <a:spcBef>
                <a:spcPts val="500"/>
              </a:spcBef>
              <a:spcAft>
                <a:spcPts val="0"/>
              </a:spcAft>
              <a:buClr>
                <a:schemeClr val="lt1"/>
              </a:buClr>
              <a:buSzPts val="1500"/>
              <a:buNone/>
              <a:defRPr sz="1500">
                <a:solidFill>
                  <a:schemeClr val="lt1"/>
                </a:solidFill>
              </a:defRPr>
            </a:lvl5pPr>
            <a:lvl6pPr lvl="5" rtl="0">
              <a:spcBef>
                <a:spcPts val="500"/>
              </a:spcBef>
              <a:spcAft>
                <a:spcPts val="0"/>
              </a:spcAft>
              <a:buClr>
                <a:schemeClr val="lt1"/>
              </a:buClr>
              <a:buSzPts val="1500"/>
              <a:buNone/>
              <a:defRPr sz="1500">
                <a:solidFill>
                  <a:schemeClr val="lt1"/>
                </a:solidFill>
              </a:defRPr>
            </a:lvl6pPr>
            <a:lvl7pPr lvl="6" rtl="0">
              <a:spcBef>
                <a:spcPts val="500"/>
              </a:spcBef>
              <a:spcAft>
                <a:spcPts val="0"/>
              </a:spcAft>
              <a:buClr>
                <a:schemeClr val="lt1"/>
              </a:buClr>
              <a:buSzPts val="1500"/>
              <a:buNone/>
              <a:defRPr sz="1500">
                <a:solidFill>
                  <a:schemeClr val="lt1"/>
                </a:solidFill>
              </a:defRPr>
            </a:lvl7pPr>
            <a:lvl8pPr lvl="7" rtl="0">
              <a:spcBef>
                <a:spcPts val="500"/>
              </a:spcBef>
              <a:spcAft>
                <a:spcPts val="0"/>
              </a:spcAft>
              <a:buClr>
                <a:schemeClr val="lt1"/>
              </a:buClr>
              <a:buSzPts val="1500"/>
              <a:buNone/>
              <a:defRPr sz="1500">
                <a:solidFill>
                  <a:schemeClr val="lt1"/>
                </a:solidFill>
              </a:defRPr>
            </a:lvl8pPr>
            <a:lvl9pPr lvl="8" rtl="0">
              <a:spcBef>
                <a:spcPts val="500"/>
              </a:spcBef>
              <a:spcAft>
                <a:spcPts val="0"/>
              </a:spcAft>
              <a:buClr>
                <a:schemeClr val="lt1"/>
              </a:buClr>
              <a:buSzPts val="1500"/>
              <a:buNone/>
              <a:defRPr sz="1500">
                <a:solidFill>
                  <a:schemeClr val="lt1"/>
                </a:solidFill>
              </a:defRPr>
            </a:lvl9pPr>
          </a:lstStyle>
          <a:p/>
        </p:txBody>
      </p:sp>
      <p:sp>
        <p:nvSpPr>
          <p:cNvPr id="225" name="Google Shape;225;p23"/>
          <p:cNvSpPr txBox="1"/>
          <p:nvPr>
            <p:ph idx="6" type="subTitle"/>
          </p:nvPr>
        </p:nvSpPr>
        <p:spPr>
          <a:xfrm>
            <a:off x="8349914" y="2579607"/>
            <a:ext cx="2443200" cy="718500"/>
          </a:xfrm>
          <a:prstGeom prst="rect">
            <a:avLst/>
          </a:prstGeom>
        </p:spPr>
        <p:txBody>
          <a:bodyPr anchorCtr="0" anchor="ctr" bIns="43875" lIns="87775" spcFirstLastPara="1" rIns="87775" wrap="square" tIns="43875">
            <a:normAutofit/>
          </a:bodyPr>
          <a:lstStyle>
            <a:lvl1pPr indent="0" lvl="0" marL="0" marR="0" rtl="0">
              <a:lnSpc>
                <a:spcPct val="90000"/>
              </a:lnSpc>
              <a:spcBef>
                <a:spcPts val="0"/>
              </a:spcBef>
              <a:spcAft>
                <a:spcPts val="0"/>
              </a:spcAft>
              <a:buNone/>
              <a:defRPr sz="1500">
                <a:solidFill>
                  <a:schemeClr val="lt1"/>
                </a:solidFill>
                <a:latin typeface="Fira Sans Condensed Medium"/>
                <a:ea typeface="Fira Sans Condensed Medium"/>
                <a:cs typeface="Fira Sans Condensed Medium"/>
                <a:sym typeface="Fira Sans Condensed Medium"/>
              </a:defRPr>
            </a:lvl1pPr>
            <a:lvl2pPr lvl="1" rtl="0">
              <a:spcBef>
                <a:spcPts val="500"/>
              </a:spcBef>
              <a:spcAft>
                <a:spcPts val="0"/>
              </a:spcAft>
              <a:buClr>
                <a:schemeClr val="lt1"/>
              </a:buClr>
              <a:buSzPts val="1500"/>
              <a:buNone/>
              <a:defRPr sz="1500">
                <a:solidFill>
                  <a:schemeClr val="lt1"/>
                </a:solidFill>
              </a:defRPr>
            </a:lvl2pPr>
            <a:lvl3pPr lvl="2" rtl="0">
              <a:spcBef>
                <a:spcPts val="500"/>
              </a:spcBef>
              <a:spcAft>
                <a:spcPts val="0"/>
              </a:spcAft>
              <a:buClr>
                <a:schemeClr val="lt1"/>
              </a:buClr>
              <a:buSzPts val="1500"/>
              <a:buNone/>
              <a:defRPr sz="1500">
                <a:solidFill>
                  <a:schemeClr val="lt1"/>
                </a:solidFill>
              </a:defRPr>
            </a:lvl3pPr>
            <a:lvl4pPr lvl="3" rtl="0">
              <a:spcBef>
                <a:spcPts val="500"/>
              </a:spcBef>
              <a:spcAft>
                <a:spcPts val="0"/>
              </a:spcAft>
              <a:buClr>
                <a:schemeClr val="lt1"/>
              </a:buClr>
              <a:buSzPts val="1500"/>
              <a:buNone/>
              <a:defRPr sz="1500">
                <a:solidFill>
                  <a:schemeClr val="lt1"/>
                </a:solidFill>
              </a:defRPr>
            </a:lvl4pPr>
            <a:lvl5pPr lvl="4" rtl="0">
              <a:spcBef>
                <a:spcPts val="500"/>
              </a:spcBef>
              <a:spcAft>
                <a:spcPts val="0"/>
              </a:spcAft>
              <a:buClr>
                <a:schemeClr val="lt1"/>
              </a:buClr>
              <a:buSzPts val="1500"/>
              <a:buNone/>
              <a:defRPr sz="1500">
                <a:solidFill>
                  <a:schemeClr val="lt1"/>
                </a:solidFill>
              </a:defRPr>
            </a:lvl5pPr>
            <a:lvl6pPr lvl="5" rtl="0">
              <a:spcBef>
                <a:spcPts val="500"/>
              </a:spcBef>
              <a:spcAft>
                <a:spcPts val="0"/>
              </a:spcAft>
              <a:buClr>
                <a:schemeClr val="lt1"/>
              </a:buClr>
              <a:buSzPts val="1500"/>
              <a:buNone/>
              <a:defRPr sz="1500">
                <a:solidFill>
                  <a:schemeClr val="lt1"/>
                </a:solidFill>
              </a:defRPr>
            </a:lvl6pPr>
            <a:lvl7pPr lvl="6" rtl="0">
              <a:spcBef>
                <a:spcPts val="500"/>
              </a:spcBef>
              <a:spcAft>
                <a:spcPts val="0"/>
              </a:spcAft>
              <a:buClr>
                <a:schemeClr val="lt1"/>
              </a:buClr>
              <a:buSzPts val="1500"/>
              <a:buNone/>
              <a:defRPr sz="1500">
                <a:solidFill>
                  <a:schemeClr val="lt1"/>
                </a:solidFill>
              </a:defRPr>
            </a:lvl7pPr>
            <a:lvl8pPr lvl="7" rtl="0">
              <a:spcBef>
                <a:spcPts val="500"/>
              </a:spcBef>
              <a:spcAft>
                <a:spcPts val="0"/>
              </a:spcAft>
              <a:buClr>
                <a:schemeClr val="lt1"/>
              </a:buClr>
              <a:buSzPts val="1500"/>
              <a:buNone/>
              <a:defRPr sz="1500">
                <a:solidFill>
                  <a:schemeClr val="lt1"/>
                </a:solidFill>
              </a:defRPr>
            </a:lvl8pPr>
            <a:lvl9pPr lvl="8" rtl="0">
              <a:spcBef>
                <a:spcPts val="500"/>
              </a:spcBef>
              <a:spcAft>
                <a:spcPts val="0"/>
              </a:spcAft>
              <a:buClr>
                <a:schemeClr val="lt1"/>
              </a:buClr>
              <a:buSzPts val="1500"/>
              <a:buNone/>
              <a:defRPr sz="1500">
                <a:solidFill>
                  <a:schemeClr val="lt1"/>
                </a:solidFill>
              </a:defRPr>
            </a:lvl9pPr>
          </a:lstStyle>
          <a:p/>
        </p:txBody>
      </p:sp>
      <p:sp>
        <p:nvSpPr>
          <p:cNvPr id="226" name="Google Shape;226;p23"/>
          <p:cNvSpPr txBox="1"/>
          <p:nvPr>
            <p:ph idx="7" type="subTitle"/>
          </p:nvPr>
        </p:nvSpPr>
        <p:spPr>
          <a:xfrm>
            <a:off x="4450760" y="2579607"/>
            <a:ext cx="2382000" cy="718500"/>
          </a:xfrm>
          <a:prstGeom prst="rect">
            <a:avLst/>
          </a:prstGeom>
        </p:spPr>
        <p:txBody>
          <a:bodyPr anchorCtr="0" anchor="ctr" bIns="43875" lIns="87775" spcFirstLastPara="1" rIns="87775" wrap="square" tIns="43875">
            <a:normAutofit/>
          </a:bodyPr>
          <a:lstStyle>
            <a:lvl1pPr indent="0" lvl="0" marL="0" marR="0" rtl="0">
              <a:lnSpc>
                <a:spcPct val="90000"/>
              </a:lnSpc>
              <a:spcBef>
                <a:spcPts val="0"/>
              </a:spcBef>
              <a:spcAft>
                <a:spcPts val="0"/>
              </a:spcAft>
              <a:buNone/>
              <a:defRPr sz="1500">
                <a:solidFill>
                  <a:schemeClr val="lt1"/>
                </a:solidFill>
                <a:latin typeface="Fira Sans Condensed Medium"/>
                <a:ea typeface="Fira Sans Condensed Medium"/>
                <a:cs typeface="Fira Sans Condensed Medium"/>
                <a:sym typeface="Fira Sans Condensed Medium"/>
              </a:defRPr>
            </a:lvl1pPr>
            <a:lvl2pPr lvl="1" rtl="0">
              <a:spcBef>
                <a:spcPts val="500"/>
              </a:spcBef>
              <a:spcAft>
                <a:spcPts val="0"/>
              </a:spcAft>
              <a:buClr>
                <a:schemeClr val="lt1"/>
              </a:buClr>
              <a:buSzPts val="1500"/>
              <a:buNone/>
              <a:defRPr sz="1500">
                <a:solidFill>
                  <a:schemeClr val="lt1"/>
                </a:solidFill>
              </a:defRPr>
            </a:lvl2pPr>
            <a:lvl3pPr lvl="2" rtl="0">
              <a:spcBef>
                <a:spcPts val="500"/>
              </a:spcBef>
              <a:spcAft>
                <a:spcPts val="0"/>
              </a:spcAft>
              <a:buClr>
                <a:schemeClr val="lt1"/>
              </a:buClr>
              <a:buSzPts val="1500"/>
              <a:buNone/>
              <a:defRPr sz="1500">
                <a:solidFill>
                  <a:schemeClr val="lt1"/>
                </a:solidFill>
              </a:defRPr>
            </a:lvl3pPr>
            <a:lvl4pPr lvl="3" rtl="0">
              <a:spcBef>
                <a:spcPts val="500"/>
              </a:spcBef>
              <a:spcAft>
                <a:spcPts val="0"/>
              </a:spcAft>
              <a:buClr>
                <a:schemeClr val="lt1"/>
              </a:buClr>
              <a:buSzPts val="1500"/>
              <a:buNone/>
              <a:defRPr sz="1500">
                <a:solidFill>
                  <a:schemeClr val="lt1"/>
                </a:solidFill>
              </a:defRPr>
            </a:lvl4pPr>
            <a:lvl5pPr lvl="4" rtl="0">
              <a:spcBef>
                <a:spcPts val="500"/>
              </a:spcBef>
              <a:spcAft>
                <a:spcPts val="0"/>
              </a:spcAft>
              <a:buClr>
                <a:schemeClr val="lt1"/>
              </a:buClr>
              <a:buSzPts val="1500"/>
              <a:buNone/>
              <a:defRPr sz="1500">
                <a:solidFill>
                  <a:schemeClr val="lt1"/>
                </a:solidFill>
              </a:defRPr>
            </a:lvl5pPr>
            <a:lvl6pPr lvl="5" rtl="0">
              <a:spcBef>
                <a:spcPts val="500"/>
              </a:spcBef>
              <a:spcAft>
                <a:spcPts val="0"/>
              </a:spcAft>
              <a:buClr>
                <a:schemeClr val="lt1"/>
              </a:buClr>
              <a:buSzPts val="1500"/>
              <a:buNone/>
              <a:defRPr sz="1500">
                <a:solidFill>
                  <a:schemeClr val="lt1"/>
                </a:solidFill>
              </a:defRPr>
            </a:lvl6pPr>
            <a:lvl7pPr lvl="6" rtl="0">
              <a:spcBef>
                <a:spcPts val="500"/>
              </a:spcBef>
              <a:spcAft>
                <a:spcPts val="0"/>
              </a:spcAft>
              <a:buClr>
                <a:schemeClr val="lt1"/>
              </a:buClr>
              <a:buSzPts val="1500"/>
              <a:buNone/>
              <a:defRPr sz="1500">
                <a:solidFill>
                  <a:schemeClr val="lt1"/>
                </a:solidFill>
              </a:defRPr>
            </a:lvl7pPr>
            <a:lvl8pPr lvl="7" rtl="0">
              <a:spcBef>
                <a:spcPts val="500"/>
              </a:spcBef>
              <a:spcAft>
                <a:spcPts val="0"/>
              </a:spcAft>
              <a:buClr>
                <a:schemeClr val="lt1"/>
              </a:buClr>
              <a:buSzPts val="1500"/>
              <a:buNone/>
              <a:defRPr sz="1500">
                <a:solidFill>
                  <a:schemeClr val="lt1"/>
                </a:solidFill>
              </a:defRPr>
            </a:lvl8pPr>
            <a:lvl9pPr lvl="8" rtl="0">
              <a:spcBef>
                <a:spcPts val="500"/>
              </a:spcBef>
              <a:spcAft>
                <a:spcPts val="0"/>
              </a:spcAft>
              <a:buClr>
                <a:schemeClr val="lt1"/>
              </a:buClr>
              <a:buSzPts val="1500"/>
              <a:buNone/>
              <a:defRPr sz="1500">
                <a:solidFill>
                  <a:schemeClr val="lt1"/>
                </a:solidFill>
              </a:defRPr>
            </a:lvl9pPr>
          </a:lstStyle>
          <a:p/>
        </p:txBody>
      </p:sp>
      <p:sp>
        <p:nvSpPr>
          <p:cNvPr id="227" name="Google Shape;227;p23"/>
          <p:cNvSpPr txBox="1"/>
          <p:nvPr>
            <p:ph idx="8" type="body"/>
          </p:nvPr>
        </p:nvSpPr>
        <p:spPr>
          <a:xfrm>
            <a:off x="4384554" y="3433316"/>
            <a:ext cx="2980500" cy="276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chemeClr val="lt1"/>
              </a:buClr>
              <a:buSzPts val="1600"/>
              <a:buFont typeface="Manrope"/>
              <a:buChar char="•"/>
              <a:defRPr sz="1600">
                <a:solidFill>
                  <a:schemeClr val="lt1"/>
                </a:solidFill>
                <a:latin typeface="Manrope Medium"/>
                <a:ea typeface="Manrope Medium"/>
                <a:cs typeface="Manrope Medium"/>
                <a:sym typeface="Manrope Medium"/>
              </a:defRPr>
            </a:lvl1pPr>
            <a:lvl2pPr indent="-330200" lvl="1" marL="914400" rtl="0">
              <a:spcBef>
                <a:spcPts val="500"/>
              </a:spcBef>
              <a:spcAft>
                <a:spcPts val="0"/>
              </a:spcAft>
              <a:buClr>
                <a:schemeClr val="lt1"/>
              </a:buClr>
              <a:buSzPts val="1600"/>
              <a:buChar char="•"/>
              <a:defRPr sz="1600">
                <a:solidFill>
                  <a:schemeClr val="lt1"/>
                </a:solidFill>
              </a:defRPr>
            </a:lvl2pPr>
            <a:lvl3pPr indent="-330200" lvl="2" marL="1371600" rtl="0">
              <a:spcBef>
                <a:spcPts val="500"/>
              </a:spcBef>
              <a:spcAft>
                <a:spcPts val="0"/>
              </a:spcAft>
              <a:buClr>
                <a:schemeClr val="lt1"/>
              </a:buClr>
              <a:buSzPts val="1600"/>
              <a:buChar char="•"/>
              <a:defRPr sz="1600">
                <a:solidFill>
                  <a:schemeClr val="lt1"/>
                </a:solidFill>
              </a:defRPr>
            </a:lvl3pPr>
            <a:lvl4pPr indent="-330200" lvl="3" marL="1828800" rtl="0">
              <a:spcBef>
                <a:spcPts val="500"/>
              </a:spcBef>
              <a:spcAft>
                <a:spcPts val="0"/>
              </a:spcAft>
              <a:buClr>
                <a:schemeClr val="lt1"/>
              </a:buClr>
              <a:buSzPts val="1600"/>
              <a:buChar char="•"/>
              <a:defRPr sz="1600">
                <a:solidFill>
                  <a:schemeClr val="lt1"/>
                </a:solidFill>
              </a:defRPr>
            </a:lvl4pPr>
            <a:lvl5pPr indent="-330200" lvl="4" marL="2286000" rtl="0">
              <a:spcBef>
                <a:spcPts val="500"/>
              </a:spcBef>
              <a:spcAft>
                <a:spcPts val="0"/>
              </a:spcAft>
              <a:buClr>
                <a:schemeClr val="lt1"/>
              </a:buClr>
              <a:buSzPts val="1600"/>
              <a:buChar char="•"/>
              <a:defRPr sz="1600">
                <a:solidFill>
                  <a:schemeClr val="lt1"/>
                </a:solidFill>
              </a:defRPr>
            </a:lvl5pPr>
            <a:lvl6pPr indent="-330200" lvl="5" marL="2743200" rtl="0">
              <a:spcBef>
                <a:spcPts val="500"/>
              </a:spcBef>
              <a:spcAft>
                <a:spcPts val="0"/>
              </a:spcAft>
              <a:buClr>
                <a:schemeClr val="lt1"/>
              </a:buClr>
              <a:buSzPts val="1600"/>
              <a:buChar char="•"/>
              <a:defRPr sz="1600">
                <a:solidFill>
                  <a:schemeClr val="lt1"/>
                </a:solidFill>
              </a:defRPr>
            </a:lvl6pPr>
            <a:lvl7pPr indent="-330200" lvl="6" marL="3200400" rtl="0">
              <a:spcBef>
                <a:spcPts val="500"/>
              </a:spcBef>
              <a:spcAft>
                <a:spcPts val="0"/>
              </a:spcAft>
              <a:buClr>
                <a:schemeClr val="lt1"/>
              </a:buClr>
              <a:buSzPts val="1600"/>
              <a:buChar char="•"/>
              <a:defRPr sz="1600">
                <a:solidFill>
                  <a:schemeClr val="lt1"/>
                </a:solidFill>
              </a:defRPr>
            </a:lvl7pPr>
            <a:lvl8pPr indent="-330200" lvl="7" marL="3657600" rtl="0">
              <a:spcBef>
                <a:spcPts val="500"/>
              </a:spcBef>
              <a:spcAft>
                <a:spcPts val="0"/>
              </a:spcAft>
              <a:buClr>
                <a:schemeClr val="lt1"/>
              </a:buClr>
              <a:buSzPts val="1600"/>
              <a:buChar char="•"/>
              <a:defRPr sz="1600">
                <a:solidFill>
                  <a:schemeClr val="lt1"/>
                </a:solidFill>
              </a:defRPr>
            </a:lvl8pPr>
            <a:lvl9pPr indent="-330200" lvl="8" marL="4114800" rtl="0">
              <a:spcBef>
                <a:spcPts val="500"/>
              </a:spcBef>
              <a:spcAft>
                <a:spcPts val="0"/>
              </a:spcAft>
              <a:buClr>
                <a:schemeClr val="lt1"/>
              </a:buClr>
              <a:buSzPts val="1600"/>
              <a:buChar char="•"/>
              <a:defRPr sz="1600">
                <a:solidFill>
                  <a:schemeClr val="lt1"/>
                </a:solidFill>
              </a:defRPr>
            </a:lvl9pPr>
          </a:lstStyle>
          <a:p/>
        </p:txBody>
      </p:sp>
      <p:sp>
        <p:nvSpPr>
          <p:cNvPr id="228" name="Google Shape;228;p23"/>
          <p:cNvSpPr txBox="1"/>
          <p:nvPr>
            <p:ph idx="9" type="body"/>
          </p:nvPr>
        </p:nvSpPr>
        <p:spPr>
          <a:xfrm>
            <a:off x="8140100" y="3433316"/>
            <a:ext cx="3228900" cy="276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chemeClr val="lt1"/>
              </a:buClr>
              <a:buSzPts val="1600"/>
              <a:buFont typeface="Manrope"/>
              <a:buChar char="•"/>
              <a:defRPr sz="1600">
                <a:solidFill>
                  <a:schemeClr val="lt1"/>
                </a:solidFill>
                <a:latin typeface="Manrope Medium"/>
                <a:ea typeface="Manrope Medium"/>
                <a:cs typeface="Manrope Medium"/>
                <a:sym typeface="Manrope Medium"/>
              </a:defRPr>
            </a:lvl1pPr>
            <a:lvl2pPr indent="-330200" lvl="1" marL="914400" rtl="0">
              <a:spcBef>
                <a:spcPts val="500"/>
              </a:spcBef>
              <a:spcAft>
                <a:spcPts val="0"/>
              </a:spcAft>
              <a:buClr>
                <a:schemeClr val="lt1"/>
              </a:buClr>
              <a:buSzPts val="1600"/>
              <a:buChar char="•"/>
              <a:defRPr sz="1600">
                <a:solidFill>
                  <a:schemeClr val="lt1"/>
                </a:solidFill>
              </a:defRPr>
            </a:lvl2pPr>
            <a:lvl3pPr indent="-330200" lvl="2" marL="1371600" rtl="0">
              <a:spcBef>
                <a:spcPts val="500"/>
              </a:spcBef>
              <a:spcAft>
                <a:spcPts val="0"/>
              </a:spcAft>
              <a:buClr>
                <a:schemeClr val="lt1"/>
              </a:buClr>
              <a:buSzPts val="1600"/>
              <a:buChar char="•"/>
              <a:defRPr sz="1600">
                <a:solidFill>
                  <a:schemeClr val="lt1"/>
                </a:solidFill>
              </a:defRPr>
            </a:lvl3pPr>
            <a:lvl4pPr indent="-330200" lvl="3" marL="1828800" rtl="0">
              <a:spcBef>
                <a:spcPts val="500"/>
              </a:spcBef>
              <a:spcAft>
                <a:spcPts val="0"/>
              </a:spcAft>
              <a:buClr>
                <a:schemeClr val="lt1"/>
              </a:buClr>
              <a:buSzPts val="1600"/>
              <a:buChar char="•"/>
              <a:defRPr sz="1600">
                <a:solidFill>
                  <a:schemeClr val="lt1"/>
                </a:solidFill>
              </a:defRPr>
            </a:lvl4pPr>
            <a:lvl5pPr indent="-330200" lvl="4" marL="2286000" rtl="0">
              <a:spcBef>
                <a:spcPts val="500"/>
              </a:spcBef>
              <a:spcAft>
                <a:spcPts val="0"/>
              </a:spcAft>
              <a:buClr>
                <a:schemeClr val="lt1"/>
              </a:buClr>
              <a:buSzPts val="1600"/>
              <a:buChar char="•"/>
              <a:defRPr sz="1600">
                <a:solidFill>
                  <a:schemeClr val="lt1"/>
                </a:solidFill>
              </a:defRPr>
            </a:lvl5pPr>
            <a:lvl6pPr indent="-330200" lvl="5" marL="2743200" rtl="0">
              <a:spcBef>
                <a:spcPts val="500"/>
              </a:spcBef>
              <a:spcAft>
                <a:spcPts val="0"/>
              </a:spcAft>
              <a:buClr>
                <a:schemeClr val="lt1"/>
              </a:buClr>
              <a:buSzPts val="1600"/>
              <a:buChar char="•"/>
              <a:defRPr sz="1600">
                <a:solidFill>
                  <a:schemeClr val="lt1"/>
                </a:solidFill>
              </a:defRPr>
            </a:lvl6pPr>
            <a:lvl7pPr indent="-330200" lvl="6" marL="3200400" rtl="0">
              <a:spcBef>
                <a:spcPts val="500"/>
              </a:spcBef>
              <a:spcAft>
                <a:spcPts val="0"/>
              </a:spcAft>
              <a:buClr>
                <a:schemeClr val="lt1"/>
              </a:buClr>
              <a:buSzPts val="1600"/>
              <a:buChar char="•"/>
              <a:defRPr sz="1600">
                <a:solidFill>
                  <a:schemeClr val="lt1"/>
                </a:solidFill>
              </a:defRPr>
            </a:lvl7pPr>
            <a:lvl8pPr indent="-330200" lvl="7" marL="3657600" rtl="0">
              <a:spcBef>
                <a:spcPts val="500"/>
              </a:spcBef>
              <a:spcAft>
                <a:spcPts val="0"/>
              </a:spcAft>
              <a:buClr>
                <a:schemeClr val="lt1"/>
              </a:buClr>
              <a:buSzPts val="1600"/>
              <a:buChar char="•"/>
              <a:defRPr sz="1600">
                <a:solidFill>
                  <a:schemeClr val="lt1"/>
                </a:solidFill>
              </a:defRPr>
            </a:lvl8pPr>
            <a:lvl9pPr indent="-330200" lvl="8" marL="4114800" rtl="0">
              <a:spcBef>
                <a:spcPts val="500"/>
              </a:spcBef>
              <a:spcAft>
                <a:spcPts val="0"/>
              </a:spcAft>
              <a:buClr>
                <a:schemeClr val="lt1"/>
              </a:buClr>
              <a:buSzPts val="1600"/>
              <a:buChar char="•"/>
              <a:defRPr sz="1600">
                <a:solidFill>
                  <a:schemeClr val="lt1"/>
                </a:solidFill>
              </a:defRPr>
            </a:lvl9pPr>
          </a:lstStyle>
          <a:p/>
        </p:txBody>
      </p:sp>
      <p:sp>
        <p:nvSpPr>
          <p:cNvPr id="229" name="Google Shape;229;p23"/>
          <p:cNvSpPr txBox="1"/>
          <p:nvPr>
            <p:ph idx="13" type="body"/>
          </p:nvPr>
        </p:nvSpPr>
        <p:spPr>
          <a:xfrm>
            <a:off x="720883" y="3485873"/>
            <a:ext cx="2888700" cy="276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chemeClr val="lt1"/>
              </a:buClr>
              <a:buSzPts val="1600"/>
              <a:buFont typeface="Manrope"/>
              <a:buChar char="•"/>
              <a:defRPr sz="1600">
                <a:solidFill>
                  <a:schemeClr val="lt1"/>
                </a:solidFill>
                <a:latin typeface="Manrope Medium"/>
                <a:ea typeface="Manrope Medium"/>
                <a:cs typeface="Manrope Medium"/>
                <a:sym typeface="Manrope Medium"/>
              </a:defRPr>
            </a:lvl1pPr>
            <a:lvl2pPr indent="-330200" lvl="1" marL="914400" rtl="0">
              <a:spcBef>
                <a:spcPts val="500"/>
              </a:spcBef>
              <a:spcAft>
                <a:spcPts val="0"/>
              </a:spcAft>
              <a:buClr>
                <a:schemeClr val="lt1"/>
              </a:buClr>
              <a:buSzPts val="1600"/>
              <a:buChar char="•"/>
              <a:defRPr sz="1600">
                <a:solidFill>
                  <a:schemeClr val="lt1"/>
                </a:solidFill>
              </a:defRPr>
            </a:lvl2pPr>
            <a:lvl3pPr indent="-330200" lvl="2" marL="1371600" rtl="0">
              <a:spcBef>
                <a:spcPts val="500"/>
              </a:spcBef>
              <a:spcAft>
                <a:spcPts val="0"/>
              </a:spcAft>
              <a:buClr>
                <a:schemeClr val="lt1"/>
              </a:buClr>
              <a:buSzPts val="1600"/>
              <a:buChar char="•"/>
              <a:defRPr sz="1600">
                <a:solidFill>
                  <a:schemeClr val="lt1"/>
                </a:solidFill>
              </a:defRPr>
            </a:lvl3pPr>
            <a:lvl4pPr indent="-330200" lvl="3" marL="1828800" rtl="0">
              <a:spcBef>
                <a:spcPts val="500"/>
              </a:spcBef>
              <a:spcAft>
                <a:spcPts val="0"/>
              </a:spcAft>
              <a:buClr>
                <a:schemeClr val="lt1"/>
              </a:buClr>
              <a:buSzPts val="1600"/>
              <a:buChar char="•"/>
              <a:defRPr sz="1600">
                <a:solidFill>
                  <a:schemeClr val="lt1"/>
                </a:solidFill>
              </a:defRPr>
            </a:lvl4pPr>
            <a:lvl5pPr indent="-330200" lvl="4" marL="2286000" rtl="0">
              <a:spcBef>
                <a:spcPts val="500"/>
              </a:spcBef>
              <a:spcAft>
                <a:spcPts val="0"/>
              </a:spcAft>
              <a:buClr>
                <a:schemeClr val="lt1"/>
              </a:buClr>
              <a:buSzPts val="1600"/>
              <a:buChar char="•"/>
              <a:defRPr sz="1600">
                <a:solidFill>
                  <a:schemeClr val="lt1"/>
                </a:solidFill>
              </a:defRPr>
            </a:lvl5pPr>
            <a:lvl6pPr indent="-330200" lvl="5" marL="2743200" rtl="0">
              <a:spcBef>
                <a:spcPts val="500"/>
              </a:spcBef>
              <a:spcAft>
                <a:spcPts val="0"/>
              </a:spcAft>
              <a:buClr>
                <a:schemeClr val="lt1"/>
              </a:buClr>
              <a:buSzPts val="1600"/>
              <a:buChar char="•"/>
              <a:defRPr sz="1600">
                <a:solidFill>
                  <a:schemeClr val="lt1"/>
                </a:solidFill>
              </a:defRPr>
            </a:lvl6pPr>
            <a:lvl7pPr indent="-330200" lvl="6" marL="3200400" rtl="0">
              <a:spcBef>
                <a:spcPts val="500"/>
              </a:spcBef>
              <a:spcAft>
                <a:spcPts val="0"/>
              </a:spcAft>
              <a:buClr>
                <a:schemeClr val="lt1"/>
              </a:buClr>
              <a:buSzPts val="1600"/>
              <a:buChar char="•"/>
              <a:defRPr sz="1600">
                <a:solidFill>
                  <a:schemeClr val="lt1"/>
                </a:solidFill>
              </a:defRPr>
            </a:lvl7pPr>
            <a:lvl8pPr indent="-330200" lvl="7" marL="3657600" rtl="0">
              <a:spcBef>
                <a:spcPts val="500"/>
              </a:spcBef>
              <a:spcAft>
                <a:spcPts val="0"/>
              </a:spcAft>
              <a:buClr>
                <a:schemeClr val="lt1"/>
              </a:buClr>
              <a:buSzPts val="1600"/>
              <a:buChar char="•"/>
              <a:defRPr sz="1600">
                <a:solidFill>
                  <a:schemeClr val="lt1"/>
                </a:solidFill>
              </a:defRPr>
            </a:lvl8pPr>
            <a:lvl9pPr indent="-330200" lvl="8" marL="4114800" rtl="0">
              <a:spcBef>
                <a:spcPts val="500"/>
              </a:spcBef>
              <a:spcAft>
                <a:spcPts val="0"/>
              </a:spcAft>
              <a:buClr>
                <a:schemeClr val="lt1"/>
              </a:buClr>
              <a:buSzPts val="1600"/>
              <a:buChar char="•"/>
              <a:defRPr sz="1600">
                <a:solidFill>
                  <a:schemeClr val="lt1"/>
                </a:solidFill>
              </a:defRPr>
            </a:lvl9pPr>
          </a:lstStyle>
          <a:p/>
        </p:txBody>
      </p:sp>
      <p:cxnSp>
        <p:nvCxnSpPr>
          <p:cNvPr id="230" name="Google Shape;230;p23"/>
          <p:cNvCxnSpPr/>
          <p:nvPr/>
        </p:nvCxnSpPr>
        <p:spPr>
          <a:xfrm>
            <a:off x="970585" y="3341209"/>
            <a:ext cx="2238900" cy="0"/>
          </a:xfrm>
          <a:prstGeom prst="straightConnector1">
            <a:avLst/>
          </a:prstGeom>
          <a:noFill/>
          <a:ln cap="flat" cmpd="sng" w="9525">
            <a:solidFill>
              <a:srgbClr val="F7F7F7"/>
            </a:solidFill>
            <a:prstDash val="solid"/>
            <a:miter lim="800000"/>
            <a:headEnd len="sm" w="sm" type="none"/>
            <a:tailEnd len="sm" w="sm" type="none"/>
          </a:ln>
        </p:spPr>
      </p:cxnSp>
      <p:cxnSp>
        <p:nvCxnSpPr>
          <p:cNvPr id="231" name="Google Shape;231;p23"/>
          <p:cNvCxnSpPr/>
          <p:nvPr/>
        </p:nvCxnSpPr>
        <p:spPr>
          <a:xfrm>
            <a:off x="4539862" y="3341209"/>
            <a:ext cx="2238900" cy="0"/>
          </a:xfrm>
          <a:prstGeom prst="straightConnector1">
            <a:avLst/>
          </a:prstGeom>
          <a:noFill/>
          <a:ln cap="flat" cmpd="sng" w="9525">
            <a:solidFill>
              <a:srgbClr val="F7F7F7"/>
            </a:solidFill>
            <a:prstDash val="solid"/>
            <a:miter lim="800000"/>
            <a:headEnd len="sm" w="sm" type="none"/>
            <a:tailEnd len="sm" w="sm" type="none"/>
          </a:ln>
        </p:spPr>
      </p:cxnSp>
      <p:cxnSp>
        <p:nvCxnSpPr>
          <p:cNvPr id="232" name="Google Shape;232;p23"/>
          <p:cNvCxnSpPr/>
          <p:nvPr/>
        </p:nvCxnSpPr>
        <p:spPr>
          <a:xfrm flipH="1" rot="10800000">
            <a:off x="8300544" y="3327877"/>
            <a:ext cx="2798400" cy="11700"/>
          </a:xfrm>
          <a:prstGeom prst="straightConnector1">
            <a:avLst/>
          </a:prstGeom>
          <a:noFill/>
          <a:ln cap="flat" cmpd="sng" w="9525">
            <a:solidFill>
              <a:srgbClr val="F7F7F7"/>
            </a:solidFill>
            <a:prstDash val="solid"/>
            <a:miter lim="800000"/>
            <a:headEnd len="sm" w="sm" type="none"/>
            <a:tailEnd len="sm" w="sm" type="none"/>
          </a:ln>
        </p:spPr>
      </p:cxnSp>
      <p:sp>
        <p:nvSpPr>
          <p:cNvPr id="233" name="Google Shape;233;p23"/>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locks with photo">
  <p:cSld name="Section Header_1_1_1_1">
    <p:spTree>
      <p:nvGrpSpPr>
        <p:cNvPr id="234" name="Shape 234"/>
        <p:cNvGrpSpPr/>
        <p:nvPr/>
      </p:nvGrpSpPr>
      <p:grpSpPr>
        <a:xfrm>
          <a:off x="0" y="0"/>
          <a:ext cx="0" cy="0"/>
          <a:chOff x="0" y="0"/>
          <a:chExt cx="0" cy="0"/>
        </a:xfrm>
      </p:grpSpPr>
      <p:sp>
        <p:nvSpPr>
          <p:cNvPr id="235" name="Google Shape;235;p24"/>
          <p:cNvSpPr/>
          <p:nvPr/>
        </p:nvSpPr>
        <p:spPr>
          <a:xfrm>
            <a:off x="774812" y="3876094"/>
            <a:ext cx="3782400" cy="1750500"/>
          </a:xfrm>
          <a:prstGeom prst="rect">
            <a:avLst/>
          </a:prstGeom>
          <a:solidFill>
            <a:srgbClr val="DD5938"/>
          </a:solidFill>
          <a:ln cap="flat" cmpd="sng" w="25400">
            <a:solidFill>
              <a:srgbClr val="E15830"/>
            </a:solidFill>
            <a:prstDash val="solid"/>
            <a:round/>
            <a:headEnd len="sm" w="sm" type="none"/>
            <a:tailEnd len="sm" w="sm" type="none"/>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2200">
              <a:solidFill>
                <a:srgbClr val="000000"/>
              </a:solidFill>
              <a:latin typeface="Calibri"/>
              <a:ea typeface="Calibri"/>
              <a:cs typeface="Calibri"/>
              <a:sym typeface="Calibri"/>
            </a:endParaRPr>
          </a:p>
        </p:txBody>
      </p:sp>
      <p:sp>
        <p:nvSpPr>
          <p:cNvPr id="236" name="Google Shape;236;p24"/>
          <p:cNvSpPr txBox="1"/>
          <p:nvPr>
            <p:ph type="title"/>
          </p:nvPr>
        </p:nvSpPr>
        <p:spPr>
          <a:xfrm>
            <a:off x="1043523" y="4211453"/>
            <a:ext cx="3245100" cy="1079700"/>
          </a:xfrm>
          <a:prstGeom prst="rect">
            <a:avLst/>
          </a:prstGeom>
        </p:spPr>
        <p:txBody>
          <a:bodyPr anchorCtr="0" anchor="ctr" bIns="43875" lIns="87775" spcFirstLastPara="1" rIns="87775" wrap="square" tIns="43875">
            <a:normAutofit/>
          </a:bodyPr>
          <a:lstStyle>
            <a:lvl1pPr lvl="0" rtl="0" algn="ctr">
              <a:spcBef>
                <a:spcPts val="0"/>
              </a:spcBef>
              <a:spcAft>
                <a:spcPts val="0"/>
              </a:spcAft>
              <a:buClr>
                <a:schemeClr val="lt1"/>
              </a:buClr>
              <a:buSzPts val="2300"/>
              <a:buFont typeface="Fira Sans Condensed"/>
              <a:buNone/>
              <a:defRPr b="1" sz="1500">
                <a:solidFill>
                  <a:srgbClr val="FFFFFF"/>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237" name="Google Shape;237;p24"/>
          <p:cNvPicPr preferRelativeResize="0"/>
          <p:nvPr/>
        </p:nvPicPr>
        <p:blipFill rotWithShape="1">
          <a:blip r:embed="rId2">
            <a:alphaModFix/>
          </a:blip>
          <a:srcRect b="0" l="0" r="0" t="0"/>
          <a:stretch/>
        </p:blipFill>
        <p:spPr>
          <a:xfrm>
            <a:off x="0" y="-1024"/>
            <a:ext cx="4383140" cy="2231044"/>
          </a:xfrm>
          <a:prstGeom prst="rect">
            <a:avLst/>
          </a:prstGeom>
          <a:noFill/>
          <a:ln>
            <a:noFill/>
          </a:ln>
        </p:spPr>
      </p:pic>
      <p:sp>
        <p:nvSpPr>
          <p:cNvPr id="238" name="Google Shape;238;p24"/>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239" name="Google Shape;239;p24"/>
          <p:cNvSpPr/>
          <p:nvPr>
            <p:ph idx="2" type="pic"/>
          </p:nvPr>
        </p:nvSpPr>
        <p:spPr>
          <a:xfrm>
            <a:off x="423443" y="365334"/>
            <a:ext cx="4479300" cy="2915700"/>
          </a:xfrm>
          <a:prstGeom prst="rect">
            <a:avLst/>
          </a:prstGeom>
          <a:noFill/>
          <a:ln>
            <a:noFill/>
          </a:ln>
        </p:spPr>
      </p:sp>
      <p:sp>
        <p:nvSpPr>
          <p:cNvPr id="240" name="Google Shape;240;p24"/>
          <p:cNvSpPr txBox="1"/>
          <p:nvPr>
            <p:ph idx="1" type="subTitle"/>
          </p:nvPr>
        </p:nvSpPr>
        <p:spPr>
          <a:xfrm>
            <a:off x="5170887" y="1003942"/>
            <a:ext cx="15021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41" name="Google Shape;241;p24"/>
          <p:cNvSpPr txBox="1"/>
          <p:nvPr>
            <p:ph idx="3" type="body"/>
          </p:nvPr>
        </p:nvSpPr>
        <p:spPr>
          <a:xfrm>
            <a:off x="6661933" y="1005382"/>
            <a:ext cx="47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42" name="Google Shape;242;p24"/>
          <p:cNvSpPr txBox="1"/>
          <p:nvPr>
            <p:ph idx="4" type="subTitle"/>
          </p:nvPr>
        </p:nvSpPr>
        <p:spPr>
          <a:xfrm>
            <a:off x="5170887" y="2709344"/>
            <a:ext cx="15021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43" name="Google Shape;243;p24"/>
          <p:cNvSpPr txBox="1"/>
          <p:nvPr>
            <p:ph idx="5" type="body"/>
          </p:nvPr>
        </p:nvSpPr>
        <p:spPr>
          <a:xfrm>
            <a:off x="6661933" y="2709344"/>
            <a:ext cx="47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44" name="Google Shape;244;p24"/>
          <p:cNvSpPr txBox="1"/>
          <p:nvPr>
            <p:ph idx="6" type="subTitle"/>
          </p:nvPr>
        </p:nvSpPr>
        <p:spPr>
          <a:xfrm>
            <a:off x="5170887" y="4411867"/>
            <a:ext cx="15021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45" name="Google Shape;245;p24"/>
          <p:cNvSpPr txBox="1"/>
          <p:nvPr>
            <p:ph idx="7" type="body"/>
          </p:nvPr>
        </p:nvSpPr>
        <p:spPr>
          <a:xfrm>
            <a:off x="6661933" y="4411867"/>
            <a:ext cx="47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46" name="Google Shape;246;p24"/>
          <p:cNvSpPr txBox="1"/>
          <p:nvPr>
            <p:ph idx="8" type="title"/>
          </p:nvPr>
        </p:nvSpPr>
        <p:spPr>
          <a:xfrm>
            <a:off x="5170887" y="339895"/>
            <a:ext cx="3909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2200"/>
              <a:buFont typeface="Fira Sans"/>
              <a:buNone/>
              <a:defRPr b="1" sz="2200">
                <a:solidFill>
                  <a:schemeClr val="accent5"/>
                </a:solidFill>
                <a:latin typeface="Fira Sans"/>
                <a:ea typeface="Fira Sans"/>
                <a:cs typeface="Fira Sans"/>
                <a:sym typeface="Fira Sans"/>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p:txBody>
      </p:sp>
      <p:sp>
        <p:nvSpPr>
          <p:cNvPr id="247" name="Google Shape;247;p24"/>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ntent blocks ">
  <p:cSld name="Section Header_1_1_1_1_2">
    <p:spTree>
      <p:nvGrpSpPr>
        <p:cNvPr id="248" name="Shape 248"/>
        <p:cNvGrpSpPr/>
        <p:nvPr/>
      </p:nvGrpSpPr>
      <p:grpSpPr>
        <a:xfrm>
          <a:off x="0" y="0"/>
          <a:ext cx="0" cy="0"/>
          <a:chOff x="0" y="0"/>
          <a:chExt cx="0" cy="0"/>
        </a:xfrm>
      </p:grpSpPr>
      <p:sp>
        <p:nvSpPr>
          <p:cNvPr id="249" name="Google Shape;249;p25"/>
          <p:cNvSpPr/>
          <p:nvPr/>
        </p:nvSpPr>
        <p:spPr>
          <a:xfrm>
            <a:off x="13152" y="-24983"/>
            <a:ext cx="3894300" cy="3118500"/>
          </a:xfrm>
          <a:prstGeom prst="rect">
            <a:avLst/>
          </a:prstGeom>
          <a:solidFill>
            <a:srgbClr val="812056"/>
          </a:solidFill>
          <a:ln cap="flat" cmpd="sng" w="9525">
            <a:solidFill>
              <a:srgbClr val="812056"/>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250" name="Google Shape;250;p25"/>
          <p:cNvSpPr txBox="1"/>
          <p:nvPr>
            <p:ph type="title"/>
          </p:nvPr>
        </p:nvSpPr>
        <p:spPr>
          <a:xfrm>
            <a:off x="481093" y="413043"/>
            <a:ext cx="28110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2300"/>
              <a:buFont typeface="Fira Sans"/>
              <a:buNone/>
              <a:defRPr b="1" sz="2300">
                <a:solidFill>
                  <a:schemeClr val="lt1"/>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251" name="Google Shape;251;p25"/>
          <p:cNvPicPr preferRelativeResize="0"/>
          <p:nvPr/>
        </p:nvPicPr>
        <p:blipFill rotWithShape="1">
          <a:blip r:embed="rId2">
            <a:alphaModFix/>
          </a:blip>
          <a:srcRect b="0" l="0" r="0" t="0"/>
          <a:stretch/>
        </p:blipFill>
        <p:spPr>
          <a:xfrm>
            <a:off x="3905168" y="0"/>
            <a:ext cx="3893989" cy="3118689"/>
          </a:xfrm>
          <a:prstGeom prst="rect">
            <a:avLst/>
          </a:prstGeom>
          <a:noFill/>
          <a:ln>
            <a:noFill/>
          </a:ln>
        </p:spPr>
      </p:pic>
      <p:pic>
        <p:nvPicPr>
          <p:cNvPr id="252" name="Google Shape;252;p25"/>
          <p:cNvPicPr preferRelativeResize="0"/>
          <p:nvPr/>
        </p:nvPicPr>
        <p:blipFill rotWithShape="1">
          <a:blip r:embed="rId2">
            <a:alphaModFix/>
          </a:blip>
          <a:srcRect b="0" l="0" r="0" t="0"/>
          <a:stretch/>
        </p:blipFill>
        <p:spPr>
          <a:xfrm>
            <a:off x="7810338" y="3114107"/>
            <a:ext cx="3894286" cy="3331009"/>
          </a:xfrm>
          <a:prstGeom prst="rect">
            <a:avLst/>
          </a:prstGeom>
          <a:noFill/>
          <a:ln>
            <a:noFill/>
          </a:ln>
        </p:spPr>
      </p:pic>
      <p:pic>
        <p:nvPicPr>
          <p:cNvPr id="253" name="Google Shape;253;p25"/>
          <p:cNvPicPr preferRelativeResize="0"/>
          <p:nvPr/>
        </p:nvPicPr>
        <p:blipFill rotWithShape="1">
          <a:blip r:embed="rId2">
            <a:alphaModFix/>
          </a:blip>
          <a:srcRect b="0" l="0" r="0" t="0"/>
          <a:stretch/>
        </p:blipFill>
        <p:spPr>
          <a:xfrm>
            <a:off x="17389" y="3114107"/>
            <a:ext cx="3894286" cy="3331009"/>
          </a:xfrm>
          <a:prstGeom prst="rect">
            <a:avLst/>
          </a:prstGeom>
          <a:noFill/>
          <a:ln>
            <a:noFill/>
          </a:ln>
        </p:spPr>
      </p:pic>
      <p:sp>
        <p:nvSpPr>
          <p:cNvPr id="254" name="Google Shape;254;p25"/>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255" name="Google Shape;255;p25"/>
          <p:cNvSpPr txBox="1"/>
          <p:nvPr/>
        </p:nvSpPr>
        <p:spPr>
          <a:xfrm>
            <a:off x="481081" y="1178653"/>
            <a:ext cx="2720700" cy="514200"/>
          </a:xfrm>
          <a:prstGeom prst="rect">
            <a:avLst/>
          </a:prstGeom>
          <a:noFill/>
          <a:ln>
            <a:noFill/>
          </a:ln>
        </p:spPr>
        <p:txBody>
          <a:bodyPr anchorCtr="0" anchor="t" bIns="43875" lIns="87775" spcFirstLastPara="1" rIns="87775" wrap="square" tIns="43875">
            <a:noAutofit/>
          </a:bodyPr>
          <a:lstStyle/>
          <a:p>
            <a:pPr indent="0" lvl="0" marL="0" marR="0" rtl="0" algn="l">
              <a:lnSpc>
                <a:spcPct val="100000"/>
              </a:lnSpc>
              <a:spcBef>
                <a:spcPts val="0"/>
              </a:spcBef>
              <a:spcAft>
                <a:spcPts val="0"/>
              </a:spcAft>
              <a:buNone/>
            </a:pPr>
            <a:r>
              <a:t/>
            </a:r>
            <a:endParaRPr sz="1700">
              <a:solidFill>
                <a:srgbClr val="FFFFFF"/>
              </a:solidFill>
              <a:latin typeface="Fira Sans"/>
              <a:ea typeface="Fira Sans"/>
              <a:cs typeface="Fira Sans"/>
              <a:sym typeface="Fira Sans"/>
            </a:endParaRPr>
          </a:p>
        </p:txBody>
      </p:sp>
      <p:sp>
        <p:nvSpPr>
          <p:cNvPr id="256" name="Google Shape;256;p25"/>
          <p:cNvSpPr txBox="1"/>
          <p:nvPr>
            <p:ph idx="1" type="subTitle"/>
          </p:nvPr>
        </p:nvSpPr>
        <p:spPr>
          <a:xfrm>
            <a:off x="481093" y="1167709"/>
            <a:ext cx="2879400" cy="5835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lt1"/>
              </a:buClr>
              <a:buSzPts val="1700"/>
              <a:buNone/>
              <a:defRPr sz="1700">
                <a:solidFill>
                  <a:schemeClr val="lt1"/>
                </a:solidFill>
                <a:latin typeface="Fira Sans"/>
                <a:ea typeface="Fira Sans"/>
                <a:cs typeface="Fira Sans"/>
                <a:sym typeface="Fira Sans"/>
              </a:defRPr>
            </a:lvl1pPr>
            <a:lvl2pPr lvl="1" rtl="0">
              <a:spcBef>
                <a:spcPts val="500"/>
              </a:spcBef>
              <a:spcAft>
                <a:spcPts val="0"/>
              </a:spcAft>
              <a:buClr>
                <a:schemeClr val="lt1"/>
              </a:buClr>
              <a:buSzPts val="1600"/>
              <a:buNone/>
              <a:defRPr>
                <a:solidFill>
                  <a:schemeClr val="lt1"/>
                </a:solidFill>
              </a:defRPr>
            </a:lvl2pPr>
            <a:lvl3pPr lvl="2" rtl="0">
              <a:spcBef>
                <a:spcPts val="500"/>
              </a:spcBef>
              <a:spcAft>
                <a:spcPts val="0"/>
              </a:spcAft>
              <a:buClr>
                <a:schemeClr val="lt1"/>
              </a:buClr>
              <a:buSzPts val="1600"/>
              <a:buNone/>
              <a:defRPr>
                <a:solidFill>
                  <a:schemeClr val="lt1"/>
                </a:solidFill>
              </a:defRPr>
            </a:lvl3pPr>
            <a:lvl4pPr lvl="3" rtl="0">
              <a:spcBef>
                <a:spcPts val="500"/>
              </a:spcBef>
              <a:spcAft>
                <a:spcPts val="0"/>
              </a:spcAft>
              <a:buClr>
                <a:schemeClr val="lt1"/>
              </a:buClr>
              <a:buSzPts val="1600"/>
              <a:buNone/>
              <a:defRPr>
                <a:solidFill>
                  <a:schemeClr val="lt1"/>
                </a:solidFill>
              </a:defRPr>
            </a:lvl4pPr>
            <a:lvl5pPr lvl="4" rtl="0">
              <a:spcBef>
                <a:spcPts val="500"/>
              </a:spcBef>
              <a:spcAft>
                <a:spcPts val="0"/>
              </a:spcAft>
              <a:buClr>
                <a:schemeClr val="lt1"/>
              </a:buClr>
              <a:buSzPts val="1600"/>
              <a:buNone/>
              <a:defRPr>
                <a:solidFill>
                  <a:schemeClr val="lt1"/>
                </a:solidFill>
              </a:defRPr>
            </a:lvl5pPr>
            <a:lvl6pPr lvl="5" rtl="0">
              <a:spcBef>
                <a:spcPts val="500"/>
              </a:spcBef>
              <a:spcAft>
                <a:spcPts val="0"/>
              </a:spcAft>
              <a:buClr>
                <a:schemeClr val="lt1"/>
              </a:buClr>
              <a:buSzPts val="1600"/>
              <a:buNone/>
              <a:defRPr>
                <a:solidFill>
                  <a:schemeClr val="lt1"/>
                </a:solidFill>
              </a:defRPr>
            </a:lvl6pPr>
            <a:lvl7pPr lvl="6" rtl="0">
              <a:spcBef>
                <a:spcPts val="500"/>
              </a:spcBef>
              <a:spcAft>
                <a:spcPts val="0"/>
              </a:spcAft>
              <a:buClr>
                <a:schemeClr val="lt1"/>
              </a:buClr>
              <a:buSzPts val="1600"/>
              <a:buNone/>
              <a:defRPr>
                <a:solidFill>
                  <a:schemeClr val="lt1"/>
                </a:solidFill>
              </a:defRPr>
            </a:lvl7pPr>
            <a:lvl8pPr lvl="7" rtl="0">
              <a:spcBef>
                <a:spcPts val="500"/>
              </a:spcBef>
              <a:spcAft>
                <a:spcPts val="0"/>
              </a:spcAft>
              <a:buClr>
                <a:schemeClr val="lt1"/>
              </a:buClr>
              <a:buSzPts val="1600"/>
              <a:buNone/>
              <a:defRPr>
                <a:solidFill>
                  <a:schemeClr val="lt1"/>
                </a:solidFill>
              </a:defRPr>
            </a:lvl8pPr>
            <a:lvl9pPr lvl="8" rtl="0">
              <a:spcBef>
                <a:spcPts val="500"/>
              </a:spcBef>
              <a:spcAft>
                <a:spcPts val="0"/>
              </a:spcAft>
              <a:buClr>
                <a:schemeClr val="lt1"/>
              </a:buClr>
              <a:buSzPts val="1600"/>
              <a:buNone/>
              <a:defRPr>
                <a:solidFill>
                  <a:schemeClr val="lt1"/>
                </a:solidFill>
              </a:defRPr>
            </a:lvl9pPr>
          </a:lstStyle>
          <a:p/>
        </p:txBody>
      </p:sp>
      <p:sp>
        <p:nvSpPr>
          <p:cNvPr id="257" name="Google Shape;257;p25"/>
          <p:cNvSpPr txBox="1"/>
          <p:nvPr>
            <p:ph idx="2" type="subTitle"/>
          </p:nvPr>
        </p:nvSpPr>
        <p:spPr>
          <a:xfrm>
            <a:off x="4278855" y="1137807"/>
            <a:ext cx="3139800" cy="345000"/>
          </a:xfrm>
          <a:prstGeom prst="rect">
            <a:avLst/>
          </a:prstGeom>
        </p:spPr>
        <p:txBody>
          <a:bodyPr anchorCtr="0" anchor="t" bIns="43875" lIns="87775" spcFirstLastPara="1" rIns="87775" wrap="square" tIns="43875">
            <a:normAutofit/>
          </a:bodyPr>
          <a:lstStyle>
            <a:lvl1pPr indent="0" lvl="0" marL="0" marR="0" rtl="0">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58" name="Google Shape;258;p25"/>
          <p:cNvSpPr txBox="1"/>
          <p:nvPr>
            <p:ph idx="3" type="body"/>
          </p:nvPr>
        </p:nvSpPr>
        <p:spPr>
          <a:xfrm>
            <a:off x="4278855" y="1533283"/>
            <a:ext cx="3221400" cy="135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59" name="Google Shape;259;p25"/>
          <p:cNvSpPr/>
          <p:nvPr>
            <p:ph idx="4" type="pic"/>
          </p:nvPr>
        </p:nvSpPr>
        <p:spPr>
          <a:xfrm>
            <a:off x="4278855" y="327056"/>
            <a:ext cx="879000" cy="760200"/>
          </a:xfrm>
          <a:prstGeom prst="rect">
            <a:avLst/>
          </a:prstGeom>
          <a:noFill/>
          <a:ln>
            <a:noFill/>
          </a:ln>
        </p:spPr>
      </p:sp>
      <p:sp>
        <p:nvSpPr>
          <p:cNvPr id="260" name="Google Shape;260;p25"/>
          <p:cNvSpPr txBox="1"/>
          <p:nvPr>
            <p:ph idx="5" type="subTitle"/>
          </p:nvPr>
        </p:nvSpPr>
        <p:spPr>
          <a:xfrm>
            <a:off x="8110291" y="1137999"/>
            <a:ext cx="3139800" cy="345000"/>
          </a:xfrm>
          <a:prstGeom prst="rect">
            <a:avLst/>
          </a:prstGeom>
        </p:spPr>
        <p:txBody>
          <a:bodyPr anchorCtr="0" anchor="t" bIns="43875" lIns="87775" spcFirstLastPara="1" rIns="87775" wrap="square" tIns="43875">
            <a:normAutofit/>
          </a:bodyPr>
          <a:lstStyle>
            <a:lvl1pPr indent="0" lvl="0" marL="0" marR="0" rtl="0">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61" name="Google Shape;261;p25"/>
          <p:cNvSpPr txBox="1"/>
          <p:nvPr>
            <p:ph idx="6" type="body"/>
          </p:nvPr>
        </p:nvSpPr>
        <p:spPr>
          <a:xfrm>
            <a:off x="8110291" y="1533475"/>
            <a:ext cx="3221400" cy="135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62" name="Google Shape;262;p25"/>
          <p:cNvSpPr/>
          <p:nvPr>
            <p:ph idx="7" type="pic"/>
          </p:nvPr>
        </p:nvSpPr>
        <p:spPr>
          <a:xfrm>
            <a:off x="8110291" y="327248"/>
            <a:ext cx="879000" cy="760200"/>
          </a:xfrm>
          <a:prstGeom prst="rect">
            <a:avLst/>
          </a:prstGeom>
          <a:noFill/>
          <a:ln>
            <a:noFill/>
          </a:ln>
        </p:spPr>
      </p:sp>
      <p:sp>
        <p:nvSpPr>
          <p:cNvPr id="263" name="Google Shape;263;p25"/>
          <p:cNvSpPr txBox="1"/>
          <p:nvPr>
            <p:ph idx="8" type="subTitle"/>
          </p:nvPr>
        </p:nvSpPr>
        <p:spPr>
          <a:xfrm>
            <a:off x="481093" y="4199597"/>
            <a:ext cx="3139800" cy="345000"/>
          </a:xfrm>
          <a:prstGeom prst="rect">
            <a:avLst/>
          </a:prstGeom>
        </p:spPr>
        <p:txBody>
          <a:bodyPr anchorCtr="0" anchor="t" bIns="43875" lIns="87775" spcFirstLastPara="1" rIns="87775" wrap="square" tIns="43875">
            <a:normAutofit/>
          </a:bodyPr>
          <a:lstStyle>
            <a:lvl1pPr indent="0" lvl="0" marL="0" marR="0" rtl="0">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64" name="Google Shape;264;p25"/>
          <p:cNvSpPr txBox="1"/>
          <p:nvPr>
            <p:ph idx="9" type="body"/>
          </p:nvPr>
        </p:nvSpPr>
        <p:spPr>
          <a:xfrm>
            <a:off x="481093" y="4595074"/>
            <a:ext cx="3221400" cy="135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65" name="Google Shape;265;p25"/>
          <p:cNvSpPr/>
          <p:nvPr>
            <p:ph idx="13" type="pic"/>
          </p:nvPr>
        </p:nvSpPr>
        <p:spPr>
          <a:xfrm>
            <a:off x="481093" y="3388846"/>
            <a:ext cx="879000" cy="760200"/>
          </a:xfrm>
          <a:prstGeom prst="rect">
            <a:avLst/>
          </a:prstGeom>
          <a:noFill/>
          <a:ln>
            <a:noFill/>
          </a:ln>
        </p:spPr>
      </p:sp>
      <p:sp>
        <p:nvSpPr>
          <p:cNvPr id="266" name="Google Shape;266;p25"/>
          <p:cNvSpPr txBox="1"/>
          <p:nvPr>
            <p:ph idx="14" type="subTitle"/>
          </p:nvPr>
        </p:nvSpPr>
        <p:spPr>
          <a:xfrm>
            <a:off x="4312528" y="4199789"/>
            <a:ext cx="3139800" cy="345000"/>
          </a:xfrm>
          <a:prstGeom prst="rect">
            <a:avLst/>
          </a:prstGeom>
        </p:spPr>
        <p:txBody>
          <a:bodyPr anchorCtr="0" anchor="t" bIns="43875" lIns="87775" spcFirstLastPara="1" rIns="87775" wrap="square" tIns="43875">
            <a:normAutofit/>
          </a:bodyPr>
          <a:lstStyle>
            <a:lvl1pPr indent="0" lvl="0" marL="0" marR="0" rtl="0">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67" name="Google Shape;267;p25"/>
          <p:cNvSpPr txBox="1"/>
          <p:nvPr>
            <p:ph idx="15" type="body"/>
          </p:nvPr>
        </p:nvSpPr>
        <p:spPr>
          <a:xfrm>
            <a:off x="4312528" y="4595266"/>
            <a:ext cx="3221400" cy="135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68" name="Google Shape;268;p25"/>
          <p:cNvSpPr/>
          <p:nvPr>
            <p:ph idx="16" type="pic"/>
          </p:nvPr>
        </p:nvSpPr>
        <p:spPr>
          <a:xfrm>
            <a:off x="4312528" y="3389038"/>
            <a:ext cx="879000" cy="760200"/>
          </a:xfrm>
          <a:prstGeom prst="rect">
            <a:avLst/>
          </a:prstGeom>
          <a:noFill/>
          <a:ln>
            <a:noFill/>
          </a:ln>
        </p:spPr>
      </p:sp>
      <p:sp>
        <p:nvSpPr>
          <p:cNvPr id="269" name="Google Shape;269;p25"/>
          <p:cNvSpPr txBox="1"/>
          <p:nvPr>
            <p:ph idx="17" type="subTitle"/>
          </p:nvPr>
        </p:nvSpPr>
        <p:spPr>
          <a:xfrm>
            <a:off x="8110291" y="4199789"/>
            <a:ext cx="3139800" cy="345000"/>
          </a:xfrm>
          <a:prstGeom prst="rect">
            <a:avLst/>
          </a:prstGeom>
        </p:spPr>
        <p:txBody>
          <a:bodyPr anchorCtr="0" anchor="t" bIns="43875" lIns="87775" spcFirstLastPara="1" rIns="87775" wrap="square" tIns="43875">
            <a:normAutofit/>
          </a:bodyPr>
          <a:lstStyle>
            <a:lvl1pPr indent="0" lvl="0" marL="0" marR="0" rtl="0">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270" name="Google Shape;270;p25"/>
          <p:cNvSpPr txBox="1"/>
          <p:nvPr>
            <p:ph idx="18" type="body"/>
          </p:nvPr>
        </p:nvSpPr>
        <p:spPr>
          <a:xfrm>
            <a:off x="8110291" y="4595266"/>
            <a:ext cx="3221400" cy="13527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71" name="Google Shape;271;p25"/>
          <p:cNvSpPr/>
          <p:nvPr>
            <p:ph idx="19" type="pic"/>
          </p:nvPr>
        </p:nvSpPr>
        <p:spPr>
          <a:xfrm>
            <a:off x="8110291" y="3389038"/>
            <a:ext cx="879000" cy="760200"/>
          </a:xfrm>
          <a:prstGeom prst="rect">
            <a:avLst/>
          </a:prstGeom>
          <a:noFill/>
          <a:ln>
            <a:noFill/>
          </a:ln>
        </p:spPr>
      </p:sp>
      <p:sp>
        <p:nvSpPr>
          <p:cNvPr id="272" name="Google Shape;272;p25"/>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ntent block with photos">
  <p:cSld name="Section Header_1_1_1_1_1">
    <p:spTree>
      <p:nvGrpSpPr>
        <p:cNvPr id="273" name="Shape 273"/>
        <p:cNvGrpSpPr/>
        <p:nvPr/>
      </p:nvGrpSpPr>
      <p:grpSpPr>
        <a:xfrm>
          <a:off x="0" y="0"/>
          <a:ext cx="0" cy="0"/>
          <a:chOff x="0" y="0"/>
          <a:chExt cx="0" cy="0"/>
        </a:xfrm>
      </p:grpSpPr>
      <p:sp>
        <p:nvSpPr>
          <p:cNvPr id="274" name="Google Shape;274;p26"/>
          <p:cNvSpPr/>
          <p:nvPr>
            <p:ph idx="2" type="pic"/>
          </p:nvPr>
        </p:nvSpPr>
        <p:spPr>
          <a:xfrm>
            <a:off x="6466465" y="1834828"/>
            <a:ext cx="2222400" cy="1551600"/>
          </a:xfrm>
          <a:prstGeom prst="rect">
            <a:avLst/>
          </a:prstGeom>
          <a:noFill/>
          <a:ln>
            <a:noFill/>
          </a:ln>
        </p:spPr>
      </p:sp>
      <p:sp>
        <p:nvSpPr>
          <p:cNvPr id="275" name="Google Shape;275;p26"/>
          <p:cNvSpPr/>
          <p:nvPr>
            <p:ph idx="3" type="pic"/>
          </p:nvPr>
        </p:nvSpPr>
        <p:spPr>
          <a:xfrm>
            <a:off x="5741670" y="3591708"/>
            <a:ext cx="2946900" cy="1835400"/>
          </a:xfrm>
          <a:prstGeom prst="rect">
            <a:avLst/>
          </a:prstGeom>
          <a:noFill/>
          <a:ln>
            <a:noFill/>
          </a:ln>
        </p:spPr>
      </p:sp>
      <p:sp>
        <p:nvSpPr>
          <p:cNvPr id="276" name="Google Shape;276;p26"/>
          <p:cNvSpPr/>
          <p:nvPr>
            <p:ph idx="4" type="pic"/>
          </p:nvPr>
        </p:nvSpPr>
        <p:spPr>
          <a:xfrm>
            <a:off x="8853111" y="1079130"/>
            <a:ext cx="2404200" cy="2307300"/>
          </a:xfrm>
          <a:prstGeom prst="rect">
            <a:avLst/>
          </a:prstGeom>
          <a:noFill/>
          <a:ln>
            <a:noFill/>
          </a:ln>
        </p:spPr>
      </p:sp>
      <p:sp>
        <p:nvSpPr>
          <p:cNvPr id="277" name="Google Shape;277;p26"/>
          <p:cNvSpPr/>
          <p:nvPr>
            <p:ph idx="5" type="pic"/>
          </p:nvPr>
        </p:nvSpPr>
        <p:spPr>
          <a:xfrm>
            <a:off x="8852799" y="3591708"/>
            <a:ext cx="2404200" cy="1835400"/>
          </a:xfrm>
          <a:prstGeom prst="rect">
            <a:avLst/>
          </a:prstGeom>
          <a:noFill/>
          <a:ln>
            <a:noFill/>
          </a:ln>
        </p:spPr>
      </p:sp>
      <p:sp>
        <p:nvSpPr>
          <p:cNvPr id="278" name="Google Shape;278;p26"/>
          <p:cNvSpPr txBox="1"/>
          <p:nvPr>
            <p:ph type="title"/>
          </p:nvPr>
        </p:nvSpPr>
        <p:spPr>
          <a:xfrm>
            <a:off x="533343" y="649239"/>
            <a:ext cx="3909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2200"/>
              <a:buFont typeface="Fira Sans"/>
              <a:buNone/>
              <a:defRPr b="1" sz="2200">
                <a:solidFill>
                  <a:schemeClr val="accent5"/>
                </a:solidFill>
                <a:latin typeface="Fira Sans"/>
                <a:ea typeface="Fira Sans"/>
                <a:cs typeface="Fira Sans"/>
                <a:sym typeface="Fira Sans"/>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p:txBody>
      </p:sp>
      <p:sp>
        <p:nvSpPr>
          <p:cNvPr id="279" name="Google Shape;279;p26"/>
          <p:cNvSpPr txBox="1"/>
          <p:nvPr>
            <p:ph idx="1" type="body"/>
          </p:nvPr>
        </p:nvSpPr>
        <p:spPr>
          <a:xfrm>
            <a:off x="533342" y="1646725"/>
            <a:ext cx="4662000" cy="45495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80" name="Google Shape;280;p26"/>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81" name="Google Shape;281;p26"/>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82" name="Google Shape;282;p26"/>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83" name="Google Shape;283;p26"/>
          <p:cNvSpPr txBox="1"/>
          <p:nvPr/>
        </p:nvSpPr>
        <p:spPr>
          <a:xfrm>
            <a:off x="4058433" y="584965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84" name="Google Shape;284;p26"/>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285" name="Google Shape;285;p26"/>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286" name="Google Shape;286;p26"/>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p:cSld name="Section Header_1_1_1_1_1_1">
    <p:spTree>
      <p:nvGrpSpPr>
        <p:cNvPr id="287" name="Shape 287"/>
        <p:cNvGrpSpPr/>
        <p:nvPr/>
      </p:nvGrpSpPr>
      <p:grpSpPr>
        <a:xfrm>
          <a:off x="0" y="0"/>
          <a:ext cx="0" cy="0"/>
          <a:chOff x="0" y="0"/>
          <a:chExt cx="0" cy="0"/>
        </a:xfrm>
      </p:grpSpPr>
      <p:sp>
        <p:nvSpPr>
          <p:cNvPr id="288" name="Google Shape;288;p27"/>
          <p:cNvSpPr txBox="1"/>
          <p:nvPr>
            <p:ph idx="1" type="body"/>
          </p:nvPr>
        </p:nvSpPr>
        <p:spPr>
          <a:xfrm>
            <a:off x="893711" y="2322196"/>
            <a:ext cx="4781400" cy="38742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89" name="Google Shape;289;p27"/>
          <p:cNvSpPr txBox="1"/>
          <p:nvPr>
            <p:ph idx="2" type="body"/>
          </p:nvPr>
        </p:nvSpPr>
        <p:spPr>
          <a:xfrm>
            <a:off x="6111303" y="2284134"/>
            <a:ext cx="4781400" cy="38742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290" name="Google Shape;290;p27"/>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91" name="Google Shape;291;p27"/>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92" name="Google Shape;292;p27"/>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93" name="Google Shape;293;p27"/>
          <p:cNvSpPr txBox="1"/>
          <p:nvPr/>
        </p:nvSpPr>
        <p:spPr>
          <a:xfrm>
            <a:off x="4058433" y="584965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294" name="Google Shape;294;p27"/>
          <p:cNvSpPr/>
          <p:nvPr/>
        </p:nvSpPr>
        <p:spPr>
          <a:xfrm>
            <a:off x="-12672" y="-14255"/>
            <a:ext cx="11704500" cy="2028300"/>
          </a:xfrm>
          <a:prstGeom prst="rect">
            <a:avLst/>
          </a:prstGeom>
          <a:solidFill>
            <a:srgbClr val="560E5C"/>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295" name="Google Shape;295;p27"/>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pic>
        <p:nvPicPr>
          <p:cNvPr id="296" name="Google Shape;296;p27"/>
          <p:cNvPicPr preferRelativeResize="0"/>
          <p:nvPr/>
        </p:nvPicPr>
        <p:blipFill>
          <a:blip r:embed="rId2">
            <a:alphaModFix/>
          </a:blip>
          <a:stretch>
            <a:fillRect/>
          </a:stretch>
        </p:blipFill>
        <p:spPr>
          <a:xfrm>
            <a:off x="9973292" y="93018"/>
            <a:ext cx="823835" cy="344877"/>
          </a:xfrm>
          <a:prstGeom prst="rect">
            <a:avLst/>
          </a:prstGeom>
          <a:noFill/>
          <a:ln>
            <a:noFill/>
          </a:ln>
        </p:spPr>
      </p:pic>
      <p:pic>
        <p:nvPicPr>
          <p:cNvPr id="297" name="Google Shape;297;p27"/>
          <p:cNvPicPr preferRelativeResize="0"/>
          <p:nvPr/>
        </p:nvPicPr>
        <p:blipFill rotWithShape="1">
          <a:blip r:embed="rId3">
            <a:alphaModFix/>
          </a:blip>
          <a:srcRect b="0" l="0" r="0" t="0"/>
          <a:stretch/>
        </p:blipFill>
        <p:spPr>
          <a:xfrm>
            <a:off x="10917978" y="158624"/>
            <a:ext cx="394806" cy="213662"/>
          </a:xfrm>
          <a:prstGeom prst="rect">
            <a:avLst/>
          </a:prstGeom>
          <a:noFill/>
          <a:ln>
            <a:noFill/>
          </a:ln>
        </p:spPr>
      </p:pic>
      <p:pic>
        <p:nvPicPr>
          <p:cNvPr id="298" name="Google Shape;298;p27"/>
          <p:cNvPicPr preferRelativeResize="0"/>
          <p:nvPr/>
        </p:nvPicPr>
        <p:blipFill rotWithShape="1">
          <a:blip r:embed="rId3">
            <a:alphaModFix/>
          </a:blip>
          <a:srcRect b="0" l="0" r="0" t="0"/>
          <a:stretch/>
        </p:blipFill>
        <p:spPr>
          <a:xfrm>
            <a:off x="10917978" y="158624"/>
            <a:ext cx="394806" cy="213662"/>
          </a:xfrm>
          <a:prstGeom prst="rect">
            <a:avLst/>
          </a:prstGeom>
          <a:noFill/>
          <a:ln>
            <a:noFill/>
          </a:ln>
        </p:spPr>
      </p:pic>
      <p:sp>
        <p:nvSpPr>
          <p:cNvPr id="299" name="Google Shape;299;p27"/>
          <p:cNvSpPr/>
          <p:nvPr/>
        </p:nvSpPr>
        <p:spPr>
          <a:xfrm>
            <a:off x="9778623" y="92683"/>
            <a:ext cx="1560300" cy="345000"/>
          </a:xfrm>
          <a:prstGeom prst="rect">
            <a:avLst/>
          </a:prstGeom>
          <a:solidFill>
            <a:srgbClr val="560E5C"/>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300" name="Google Shape;300;p27"/>
          <p:cNvSpPr txBox="1"/>
          <p:nvPr>
            <p:ph type="title"/>
          </p:nvPr>
        </p:nvSpPr>
        <p:spPr>
          <a:xfrm>
            <a:off x="1013498" y="413033"/>
            <a:ext cx="80466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2300"/>
              <a:buFont typeface="Fira Sans"/>
              <a:buNone/>
              <a:defRPr b="1" sz="2300">
                <a:solidFill>
                  <a:schemeClr val="lt1"/>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301" name="Google Shape;301;p27"/>
          <p:cNvSpPr txBox="1"/>
          <p:nvPr>
            <p:ph idx="3" type="subTitle"/>
          </p:nvPr>
        </p:nvSpPr>
        <p:spPr>
          <a:xfrm>
            <a:off x="1013498" y="1100538"/>
            <a:ext cx="9371700" cy="5835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lt1"/>
              </a:buClr>
              <a:buSzPts val="1700"/>
              <a:buNone/>
              <a:defRPr sz="1700">
                <a:solidFill>
                  <a:schemeClr val="lt1"/>
                </a:solidFill>
                <a:latin typeface="Fira Sans"/>
                <a:ea typeface="Fira Sans"/>
                <a:cs typeface="Fira Sans"/>
                <a:sym typeface="Fira Sans"/>
              </a:defRPr>
            </a:lvl1pPr>
            <a:lvl2pPr lvl="1" rtl="0">
              <a:spcBef>
                <a:spcPts val="500"/>
              </a:spcBef>
              <a:spcAft>
                <a:spcPts val="0"/>
              </a:spcAft>
              <a:buClr>
                <a:schemeClr val="lt1"/>
              </a:buClr>
              <a:buSzPts val="1600"/>
              <a:buNone/>
              <a:defRPr>
                <a:solidFill>
                  <a:schemeClr val="lt1"/>
                </a:solidFill>
              </a:defRPr>
            </a:lvl2pPr>
            <a:lvl3pPr lvl="2" rtl="0">
              <a:spcBef>
                <a:spcPts val="500"/>
              </a:spcBef>
              <a:spcAft>
                <a:spcPts val="0"/>
              </a:spcAft>
              <a:buClr>
                <a:schemeClr val="lt1"/>
              </a:buClr>
              <a:buSzPts val="1600"/>
              <a:buNone/>
              <a:defRPr>
                <a:solidFill>
                  <a:schemeClr val="lt1"/>
                </a:solidFill>
              </a:defRPr>
            </a:lvl3pPr>
            <a:lvl4pPr lvl="3" rtl="0">
              <a:spcBef>
                <a:spcPts val="500"/>
              </a:spcBef>
              <a:spcAft>
                <a:spcPts val="0"/>
              </a:spcAft>
              <a:buClr>
                <a:schemeClr val="lt1"/>
              </a:buClr>
              <a:buSzPts val="1600"/>
              <a:buNone/>
              <a:defRPr>
                <a:solidFill>
                  <a:schemeClr val="lt1"/>
                </a:solidFill>
              </a:defRPr>
            </a:lvl4pPr>
            <a:lvl5pPr lvl="4" rtl="0">
              <a:spcBef>
                <a:spcPts val="500"/>
              </a:spcBef>
              <a:spcAft>
                <a:spcPts val="0"/>
              </a:spcAft>
              <a:buClr>
                <a:schemeClr val="lt1"/>
              </a:buClr>
              <a:buSzPts val="1600"/>
              <a:buNone/>
              <a:defRPr>
                <a:solidFill>
                  <a:schemeClr val="lt1"/>
                </a:solidFill>
              </a:defRPr>
            </a:lvl5pPr>
            <a:lvl6pPr lvl="5" rtl="0">
              <a:spcBef>
                <a:spcPts val="500"/>
              </a:spcBef>
              <a:spcAft>
                <a:spcPts val="0"/>
              </a:spcAft>
              <a:buClr>
                <a:schemeClr val="lt1"/>
              </a:buClr>
              <a:buSzPts val="1600"/>
              <a:buNone/>
              <a:defRPr>
                <a:solidFill>
                  <a:schemeClr val="lt1"/>
                </a:solidFill>
              </a:defRPr>
            </a:lvl6pPr>
            <a:lvl7pPr lvl="6" rtl="0">
              <a:spcBef>
                <a:spcPts val="500"/>
              </a:spcBef>
              <a:spcAft>
                <a:spcPts val="0"/>
              </a:spcAft>
              <a:buClr>
                <a:schemeClr val="lt1"/>
              </a:buClr>
              <a:buSzPts val="1600"/>
              <a:buNone/>
              <a:defRPr>
                <a:solidFill>
                  <a:schemeClr val="lt1"/>
                </a:solidFill>
              </a:defRPr>
            </a:lvl7pPr>
            <a:lvl8pPr lvl="7" rtl="0">
              <a:spcBef>
                <a:spcPts val="500"/>
              </a:spcBef>
              <a:spcAft>
                <a:spcPts val="0"/>
              </a:spcAft>
              <a:buClr>
                <a:schemeClr val="lt1"/>
              </a:buClr>
              <a:buSzPts val="1600"/>
              <a:buNone/>
              <a:defRPr>
                <a:solidFill>
                  <a:schemeClr val="lt1"/>
                </a:solidFill>
              </a:defRPr>
            </a:lvl8pPr>
            <a:lvl9pPr lvl="8" rtl="0">
              <a:spcBef>
                <a:spcPts val="500"/>
              </a:spcBef>
              <a:spcAft>
                <a:spcPts val="0"/>
              </a:spcAft>
              <a:buClr>
                <a:schemeClr val="lt1"/>
              </a:buClr>
              <a:buSzPts val="1600"/>
              <a:buNone/>
              <a:defRPr>
                <a:solidFill>
                  <a:schemeClr val="lt1"/>
                </a:solidFill>
              </a:defRPr>
            </a:lvl9pPr>
          </a:lstStyle>
          <a:p/>
        </p:txBody>
      </p:sp>
      <p:pic>
        <p:nvPicPr>
          <p:cNvPr id="302" name="Google Shape;302;p27"/>
          <p:cNvPicPr preferRelativeResize="0"/>
          <p:nvPr/>
        </p:nvPicPr>
        <p:blipFill>
          <a:blip r:embed="rId2">
            <a:alphaModFix/>
          </a:blip>
          <a:stretch>
            <a:fillRect/>
          </a:stretch>
        </p:blipFill>
        <p:spPr>
          <a:xfrm>
            <a:off x="9309303" y="37774"/>
            <a:ext cx="1333949" cy="558401"/>
          </a:xfrm>
          <a:prstGeom prst="rect">
            <a:avLst/>
          </a:prstGeom>
          <a:noFill/>
          <a:ln>
            <a:noFill/>
          </a:ln>
        </p:spPr>
      </p:pic>
      <p:pic>
        <p:nvPicPr>
          <p:cNvPr id="303" name="Google Shape;303;p27"/>
          <p:cNvPicPr preferRelativeResize="0"/>
          <p:nvPr/>
        </p:nvPicPr>
        <p:blipFill>
          <a:blip r:embed="rId4">
            <a:alphaModFix/>
          </a:blip>
          <a:stretch>
            <a:fillRect/>
          </a:stretch>
        </p:blipFill>
        <p:spPr>
          <a:xfrm>
            <a:off x="10699486" y="55197"/>
            <a:ext cx="693632" cy="514054"/>
          </a:xfrm>
          <a:prstGeom prst="rect">
            <a:avLst/>
          </a:prstGeom>
          <a:noFill/>
          <a:ln>
            <a:noFill/>
          </a:ln>
        </p:spPr>
      </p:pic>
      <p:sp>
        <p:nvSpPr>
          <p:cNvPr id="304" name="Google Shape;304;p27"/>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locks with callout">
  <p:cSld name="Section Header_1_1_1_1_1_1_1_1">
    <p:spTree>
      <p:nvGrpSpPr>
        <p:cNvPr id="305" name="Shape 305"/>
        <p:cNvGrpSpPr/>
        <p:nvPr/>
      </p:nvGrpSpPr>
      <p:grpSpPr>
        <a:xfrm>
          <a:off x="0" y="0"/>
          <a:ext cx="0" cy="0"/>
          <a:chOff x="0" y="0"/>
          <a:chExt cx="0" cy="0"/>
        </a:xfrm>
      </p:grpSpPr>
      <p:pic>
        <p:nvPicPr>
          <p:cNvPr id="306" name="Google Shape;306;p28"/>
          <p:cNvPicPr preferRelativeResize="0"/>
          <p:nvPr/>
        </p:nvPicPr>
        <p:blipFill rotWithShape="1">
          <a:blip r:embed="rId2">
            <a:alphaModFix/>
          </a:blip>
          <a:srcRect b="0" l="0" r="0" t="0"/>
          <a:stretch/>
        </p:blipFill>
        <p:spPr>
          <a:xfrm>
            <a:off x="0" y="0"/>
            <a:ext cx="4877636" cy="6583348"/>
          </a:xfrm>
          <a:prstGeom prst="rect">
            <a:avLst/>
          </a:prstGeom>
          <a:noFill/>
          <a:ln>
            <a:noFill/>
          </a:ln>
        </p:spPr>
      </p:pic>
      <p:sp>
        <p:nvSpPr>
          <p:cNvPr id="307" name="Google Shape;307;p28"/>
          <p:cNvSpPr txBox="1"/>
          <p:nvPr>
            <p:ph type="title"/>
          </p:nvPr>
        </p:nvSpPr>
        <p:spPr>
          <a:xfrm>
            <a:off x="632800" y="1958374"/>
            <a:ext cx="3752700" cy="9396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3100"/>
              <a:buFont typeface="Fira Sans"/>
              <a:buNone/>
              <a:defRPr sz="3100">
                <a:solidFill>
                  <a:schemeClr val="lt1"/>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308" name="Google Shape;308;p28"/>
          <p:cNvSpPr txBox="1"/>
          <p:nvPr>
            <p:ph idx="1" type="subTitle"/>
          </p:nvPr>
        </p:nvSpPr>
        <p:spPr>
          <a:xfrm>
            <a:off x="632800" y="2971243"/>
            <a:ext cx="3361800" cy="25158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lt1"/>
              </a:buClr>
              <a:buSzPts val="1700"/>
              <a:buNone/>
              <a:defRPr sz="1700">
                <a:solidFill>
                  <a:schemeClr val="lt1"/>
                </a:solidFill>
                <a:latin typeface="Fira Sans"/>
                <a:ea typeface="Fira Sans"/>
                <a:cs typeface="Fira Sans"/>
                <a:sym typeface="Fira Sans"/>
              </a:defRPr>
            </a:lvl1pPr>
            <a:lvl2pPr lvl="1" rtl="0">
              <a:spcBef>
                <a:spcPts val="500"/>
              </a:spcBef>
              <a:spcAft>
                <a:spcPts val="0"/>
              </a:spcAft>
              <a:buClr>
                <a:schemeClr val="lt1"/>
              </a:buClr>
              <a:buSzPts val="1600"/>
              <a:buNone/>
              <a:defRPr>
                <a:solidFill>
                  <a:schemeClr val="lt1"/>
                </a:solidFill>
              </a:defRPr>
            </a:lvl2pPr>
            <a:lvl3pPr lvl="2" rtl="0">
              <a:spcBef>
                <a:spcPts val="500"/>
              </a:spcBef>
              <a:spcAft>
                <a:spcPts val="0"/>
              </a:spcAft>
              <a:buClr>
                <a:schemeClr val="lt1"/>
              </a:buClr>
              <a:buSzPts val="1600"/>
              <a:buNone/>
              <a:defRPr>
                <a:solidFill>
                  <a:schemeClr val="lt1"/>
                </a:solidFill>
              </a:defRPr>
            </a:lvl3pPr>
            <a:lvl4pPr lvl="3" rtl="0">
              <a:spcBef>
                <a:spcPts val="500"/>
              </a:spcBef>
              <a:spcAft>
                <a:spcPts val="0"/>
              </a:spcAft>
              <a:buClr>
                <a:schemeClr val="lt1"/>
              </a:buClr>
              <a:buSzPts val="1600"/>
              <a:buNone/>
              <a:defRPr>
                <a:solidFill>
                  <a:schemeClr val="lt1"/>
                </a:solidFill>
              </a:defRPr>
            </a:lvl4pPr>
            <a:lvl5pPr lvl="4" rtl="0">
              <a:spcBef>
                <a:spcPts val="500"/>
              </a:spcBef>
              <a:spcAft>
                <a:spcPts val="0"/>
              </a:spcAft>
              <a:buClr>
                <a:schemeClr val="lt1"/>
              </a:buClr>
              <a:buSzPts val="1600"/>
              <a:buNone/>
              <a:defRPr>
                <a:solidFill>
                  <a:schemeClr val="lt1"/>
                </a:solidFill>
              </a:defRPr>
            </a:lvl5pPr>
            <a:lvl6pPr lvl="5" rtl="0">
              <a:spcBef>
                <a:spcPts val="500"/>
              </a:spcBef>
              <a:spcAft>
                <a:spcPts val="0"/>
              </a:spcAft>
              <a:buClr>
                <a:schemeClr val="lt1"/>
              </a:buClr>
              <a:buSzPts val="1600"/>
              <a:buNone/>
              <a:defRPr>
                <a:solidFill>
                  <a:schemeClr val="lt1"/>
                </a:solidFill>
              </a:defRPr>
            </a:lvl6pPr>
            <a:lvl7pPr lvl="6" rtl="0">
              <a:spcBef>
                <a:spcPts val="500"/>
              </a:spcBef>
              <a:spcAft>
                <a:spcPts val="0"/>
              </a:spcAft>
              <a:buClr>
                <a:schemeClr val="lt1"/>
              </a:buClr>
              <a:buSzPts val="1600"/>
              <a:buNone/>
              <a:defRPr>
                <a:solidFill>
                  <a:schemeClr val="lt1"/>
                </a:solidFill>
              </a:defRPr>
            </a:lvl7pPr>
            <a:lvl8pPr lvl="7" rtl="0">
              <a:spcBef>
                <a:spcPts val="500"/>
              </a:spcBef>
              <a:spcAft>
                <a:spcPts val="0"/>
              </a:spcAft>
              <a:buClr>
                <a:schemeClr val="lt1"/>
              </a:buClr>
              <a:buSzPts val="1600"/>
              <a:buNone/>
              <a:defRPr>
                <a:solidFill>
                  <a:schemeClr val="lt1"/>
                </a:solidFill>
              </a:defRPr>
            </a:lvl8pPr>
            <a:lvl9pPr lvl="8" rtl="0">
              <a:spcBef>
                <a:spcPts val="500"/>
              </a:spcBef>
              <a:spcAft>
                <a:spcPts val="0"/>
              </a:spcAft>
              <a:buClr>
                <a:schemeClr val="lt1"/>
              </a:buClr>
              <a:buSzPts val="1600"/>
              <a:buNone/>
              <a:defRPr>
                <a:solidFill>
                  <a:schemeClr val="lt1"/>
                </a:solidFill>
              </a:defRPr>
            </a:lvl9pPr>
          </a:lstStyle>
          <a:p/>
        </p:txBody>
      </p:sp>
      <p:sp>
        <p:nvSpPr>
          <p:cNvPr id="309" name="Google Shape;309;p28"/>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10" name="Google Shape;310;p28"/>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11" name="Google Shape;311;p28"/>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12" name="Google Shape;312;p28"/>
          <p:cNvSpPr txBox="1"/>
          <p:nvPr/>
        </p:nvSpPr>
        <p:spPr>
          <a:xfrm rot="5400000">
            <a:off x="10141232" y="4297354"/>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313" name="Google Shape;313;p28"/>
          <p:cNvSpPr txBox="1"/>
          <p:nvPr>
            <p:ph idx="2" type="subTitle"/>
          </p:nvPr>
        </p:nvSpPr>
        <p:spPr>
          <a:xfrm>
            <a:off x="5170887" y="1003942"/>
            <a:ext cx="15021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314" name="Google Shape;314;p28"/>
          <p:cNvSpPr txBox="1"/>
          <p:nvPr>
            <p:ph idx="3" type="body"/>
          </p:nvPr>
        </p:nvSpPr>
        <p:spPr>
          <a:xfrm>
            <a:off x="6661933" y="1005382"/>
            <a:ext cx="47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15" name="Google Shape;315;p28"/>
          <p:cNvSpPr txBox="1"/>
          <p:nvPr>
            <p:ph idx="4" type="subTitle"/>
          </p:nvPr>
        </p:nvSpPr>
        <p:spPr>
          <a:xfrm>
            <a:off x="5170887" y="2709344"/>
            <a:ext cx="15021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316" name="Google Shape;316;p28"/>
          <p:cNvSpPr txBox="1"/>
          <p:nvPr>
            <p:ph idx="5" type="body"/>
          </p:nvPr>
        </p:nvSpPr>
        <p:spPr>
          <a:xfrm>
            <a:off x="6661933" y="2709344"/>
            <a:ext cx="47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17" name="Google Shape;317;p28"/>
          <p:cNvSpPr txBox="1"/>
          <p:nvPr>
            <p:ph idx="6" type="subTitle"/>
          </p:nvPr>
        </p:nvSpPr>
        <p:spPr>
          <a:xfrm>
            <a:off x="5170887" y="4411867"/>
            <a:ext cx="1502100" cy="5142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318" name="Google Shape;318;p28"/>
          <p:cNvSpPr txBox="1"/>
          <p:nvPr>
            <p:ph idx="7" type="body"/>
          </p:nvPr>
        </p:nvSpPr>
        <p:spPr>
          <a:xfrm>
            <a:off x="6661933" y="4411867"/>
            <a:ext cx="4733400" cy="18690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19" name="Google Shape;319;p28"/>
          <p:cNvSpPr txBox="1"/>
          <p:nvPr>
            <p:ph idx="8" type="title"/>
          </p:nvPr>
        </p:nvSpPr>
        <p:spPr>
          <a:xfrm>
            <a:off x="5170887" y="339895"/>
            <a:ext cx="3909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2200"/>
              <a:buFont typeface="Fira Sans"/>
              <a:buNone/>
              <a:defRPr b="1" sz="2200">
                <a:solidFill>
                  <a:schemeClr val="accent5"/>
                </a:solidFill>
                <a:latin typeface="Fira Sans"/>
                <a:ea typeface="Fira Sans"/>
                <a:cs typeface="Fira Sans"/>
                <a:sym typeface="Fira Sans"/>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p:txBody>
      </p:sp>
      <p:sp>
        <p:nvSpPr>
          <p:cNvPr id="320" name="Google Shape;320;p28"/>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blocks with callout ">
  <p:cSld name="Section Header_1_1_1_1_1_1_1_1_1">
    <p:spTree>
      <p:nvGrpSpPr>
        <p:cNvPr id="321" name="Shape 321"/>
        <p:cNvGrpSpPr/>
        <p:nvPr/>
      </p:nvGrpSpPr>
      <p:grpSpPr>
        <a:xfrm>
          <a:off x="0" y="0"/>
          <a:ext cx="0" cy="0"/>
          <a:chOff x="0" y="0"/>
          <a:chExt cx="0" cy="0"/>
        </a:xfrm>
      </p:grpSpPr>
      <p:sp>
        <p:nvSpPr>
          <p:cNvPr id="322" name="Google Shape;322;p29"/>
          <p:cNvSpPr txBox="1"/>
          <p:nvPr>
            <p:ph type="title"/>
          </p:nvPr>
        </p:nvSpPr>
        <p:spPr>
          <a:xfrm>
            <a:off x="442188" y="339895"/>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dk2"/>
              </a:buClr>
              <a:buSzPts val="2200"/>
              <a:buFont typeface="Fira Sans"/>
              <a:buNone/>
              <a:defRPr b="1" sz="2200">
                <a:solidFill>
                  <a:schemeClr val="dk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323" name="Google Shape;323;p29"/>
          <p:cNvSpPr txBox="1"/>
          <p:nvPr>
            <p:ph idx="1" type="body"/>
          </p:nvPr>
        </p:nvSpPr>
        <p:spPr>
          <a:xfrm>
            <a:off x="442188" y="1164734"/>
            <a:ext cx="4055700" cy="18879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24" name="Google Shape;324;p29"/>
          <p:cNvSpPr txBox="1"/>
          <p:nvPr>
            <p:ph idx="2" type="title"/>
          </p:nvPr>
        </p:nvSpPr>
        <p:spPr>
          <a:xfrm>
            <a:off x="442188" y="3260597"/>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dk2"/>
              </a:buClr>
              <a:buSzPts val="2200"/>
              <a:buFont typeface="Fira Sans"/>
              <a:buNone/>
              <a:defRPr b="1" sz="2200">
                <a:solidFill>
                  <a:schemeClr val="dk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325" name="Google Shape;325;p29"/>
          <p:cNvSpPr txBox="1"/>
          <p:nvPr>
            <p:ph idx="3" type="body"/>
          </p:nvPr>
        </p:nvSpPr>
        <p:spPr>
          <a:xfrm>
            <a:off x="442188" y="4085435"/>
            <a:ext cx="4055700" cy="18879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26" name="Google Shape;326;p29"/>
          <p:cNvSpPr txBox="1"/>
          <p:nvPr>
            <p:ph idx="4" type="title"/>
          </p:nvPr>
        </p:nvSpPr>
        <p:spPr>
          <a:xfrm>
            <a:off x="4842822" y="339895"/>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dk2"/>
              </a:buClr>
              <a:buSzPts val="2200"/>
              <a:buFont typeface="Fira Sans"/>
              <a:buNone/>
              <a:defRPr b="1" sz="2200">
                <a:solidFill>
                  <a:schemeClr val="dk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327" name="Google Shape;327;p29"/>
          <p:cNvSpPr txBox="1"/>
          <p:nvPr>
            <p:ph idx="5" type="body"/>
          </p:nvPr>
        </p:nvSpPr>
        <p:spPr>
          <a:xfrm>
            <a:off x="4842822" y="1164734"/>
            <a:ext cx="4055700" cy="18879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28" name="Google Shape;328;p29"/>
          <p:cNvSpPr txBox="1"/>
          <p:nvPr>
            <p:ph idx="6" type="title"/>
          </p:nvPr>
        </p:nvSpPr>
        <p:spPr>
          <a:xfrm>
            <a:off x="4842822" y="3260597"/>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dk2"/>
              </a:buClr>
              <a:buSzPts val="2200"/>
              <a:buFont typeface="Fira Sans"/>
              <a:buNone/>
              <a:defRPr b="1" sz="2200">
                <a:solidFill>
                  <a:schemeClr val="dk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329" name="Google Shape;329;p29"/>
          <p:cNvSpPr txBox="1"/>
          <p:nvPr>
            <p:ph idx="7" type="body"/>
          </p:nvPr>
        </p:nvSpPr>
        <p:spPr>
          <a:xfrm>
            <a:off x="4842822" y="4085435"/>
            <a:ext cx="4055700" cy="18879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30" name="Google Shape;330;p29"/>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31" name="Google Shape;331;p29"/>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32" name="Google Shape;332;p29"/>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33" name="Google Shape;333;p29"/>
          <p:cNvSpPr/>
          <p:nvPr/>
        </p:nvSpPr>
        <p:spPr>
          <a:xfrm>
            <a:off x="9320907" y="72"/>
            <a:ext cx="2383800" cy="6583500"/>
          </a:xfrm>
          <a:prstGeom prst="rect">
            <a:avLst/>
          </a:prstGeom>
          <a:solidFill>
            <a:srgbClr val="DD5938"/>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2200">
              <a:solidFill>
                <a:srgbClr val="521F5C"/>
              </a:solidFill>
              <a:latin typeface="Calibri"/>
              <a:ea typeface="Calibri"/>
              <a:cs typeface="Calibri"/>
              <a:sym typeface="Calibri"/>
            </a:endParaRPr>
          </a:p>
        </p:txBody>
      </p:sp>
      <p:pic>
        <p:nvPicPr>
          <p:cNvPr id="334" name="Google Shape;334;p29"/>
          <p:cNvPicPr preferRelativeResize="0"/>
          <p:nvPr/>
        </p:nvPicPr>
        <p:blipFill>
          <a:blip r:embed="rId2">
            <a:alphaModFix/>
          </a:blip>
          <a:stretch>
            <a:fillRect/>
          </a:stretch>
        </p:blipFill>
        <p:spPr>
          <a:xfrm>
            <a:off x="9973292" y="93018"/>
            <a:ext cx="823835" cy="344877"/>
          </a:xfrm>
          <a:prstGeom prst="rect">
            <a:avLst/>
          </a:prstGeom>
          <a:noFill/>
          <a:ln>
            <a:noFill/>
          </a:ln>
        </p:spPr>
      </p:pic>
      <p:pic>
        <p:nvPicPr>
          <p:cNvPr id="335" name="Google Shape;335;p29"/>
          <p:cNvPicPr preferRelativeResize="0"/>
          <p:nvPr/>
        </p:nvPicPr>
        <p:blipFill rotWithShape="1">
          <a:blip r:embed="rId3">
            <a:alphaModFix/>
          </a:blip>
          <a:srcRect b="0" l="0" r="0" t="0"/>
          <a:stretch/>
        </p:blipFill>
        <p:spPr>
          <a:xfrm>
            <a:off x="10917978" y="158624"/>
            <a:ext cx="394806" cy="213662"/>
          </a:xfrm>
          <a:prstGeom prst="rect">
            <a:avLst/>
          </a:prstGeom>
          <a:noFill/>
          <a:ln>
            <a:noFill/>
          </a:ln>
        </p:spPr>
      </p:pic>
      <p:sp>
        <p:nvSpPr>
          <p:cNvPr id="336" name="Google Shape;336;p29"/>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337" name="Google Shape;337;p29"/>
          <p:cNvSpPr/>
          <p:nvPr/>
        </p:nvSpPr>
        <p:spPr>
          <a:xfrm>
            <a:off x="9748142" y="92683"/>
            <a:ext cx="1590900" cy="345000"/>
          </a:xfrm>
          <a:prstGeom prst="rect">
            <a:avLst/>
          </a:prstGeom>
          <a:solidFill>
            <a:srgbClr val="E15830"/>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pic>
        <p:nvPicPr>
          <p:cNvPr id="338" name="Google Shape;338;p29"/>
          <p:cNvPicPr preferRelativeResize="0"/>
          <p:nvPr/>
        </p:nvPicPr>
        <p:blipFill rotWithShape="1">
          <a:blip r:embed="rId4">
            <a:alphaModFix amt="22000"/>
          </a:blip>
          <a:srcRect b="0" l="42993" r="0" t="0"/>
          <a:stretch/>
        </p:blipFill>
        <p:spPr>
          <a:xfrm>
            <a:off x="9243457" y="0"/>
            <a:ext cx="2459345" cy="6583348"/>
          </a:xfrm>
          <a:prstGeom prst="rect">
            <a:avLst/>
          </a:prstGeom>
          <a:noFill/>
          <a:ln>
            <a:noFill/>
          </a:ln>
        </p:spPr>
      </p:pic>
      <p:sp>
        <p:nvSpPr>
          <p:cNvPr id="339" name="Google Shape;339;p29"/>
          <p:cNvSpPr/>
          <p:nvPr/>
        </p:nvSpPr>
        <p:spPr>
          <a:xfrm>
            <a:off x="9017707" y="71420"/>
            <a:ext cx="303000" cy="718500"/>
          </a:xfrm>
          <a:prstGeom prst="rect">
            <a:avLst/>
          </a:prstGeom>
          <a:solidFill>
            <a:schemeClr val="lt1"/>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pic>
        <p:nvPicPr>
          <p:cNvPr id="340" name="Google Shape;340;p29"/>
          <p:cNvPicPr preferRelativeResize="0"/>
          <p:nvPr/>
        </p:nvPicPr>
        <p:blipFill>
          <a:blip r:embed="rId2">
            <a:alphaModFix/>
          </a:blip>
          <a:stretch>
            <a:fillRect/>
          </a:stretch>
        </p:blipFill>
        <p:spPr>
          <a:xfrm>
            <a:off x="9455610" y="37774"/>
            <a:ext cx="1333949" cy="558401"/>
          </a:xfrm>
          <a:prstGeom prst="rect">
            <a:avLst/>
          </a:prstGeom>
          <a:noFill/>
          <a:ln>
            <a:noFill/>
          </a:ln>
        </p:spPr>
      </p:pic>
      <p:pic>
        <p:nvPicPr>
          <p:cNvPr id="341" name="Google Shape;341;p29"/>
          <p:cNvPicPr preferRelativeResize="0"/>
          <p:nvPr/>
        </p:nvPicPr>
        <p:blipFill>
          <a:blip r:embed="rId5">
            <a:alphaModFix/>
          </a:blip>
          <a:stretch>
            <a:fillRect/>
          </a:stretch>
        </p:blipFill>
        <p:spPr>
          <a:xfrm>
            <a:off x="10845794" y="55197"/>
            <a:ext cx="693632" cy="514054"/>
          </a:xfrm>
          <a:prstGeom prst="rect">
            <a:avLst/>
          </a:prstGeom>
          <a:noFill/>
          <a:ln>
            <a:noFill/>
          </a:ln>
        </p:spPr>
      </p:pic>
      <p:sp>
        <p:nvSpPr>
          <p:cNvPr id="342" name="Google Shape;342;p29"/>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blocks with callout (1)">
  <p:cSld name="Section Header_1_1_1_1_1_1_1_1_1_2">
    <p:spTree>
      <p:nvGrpSpPr>
        <p:cNvPr id="343" name="Shape 343"/>
        <p:cNvGrpSpPr/>
        <p:nvPr/>
      </p:nvGrpSpPr>
      <p:grpSpPr>
        <a:xfrm>
          <a:off x="0" y="0"/>
          <a:ext cx="0" cy="0"/>
          <a:chOff x="0" y="0"/>
          <a:chExt cx="0" cy="0"/>
        </a:xfrm>
      </p:grpSpPr>
      <p:sp>
        <p:nvSpPr>
          <p:cNvPr id="344" name="Google Shape;344;p30"/>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45" name="Google Shape;345;p30"/>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46" name="Google Shape;346;p30"/>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47" name="Google Shape;347;p30"/>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348" name="Google Shape;348;p30"/>
          <p:cNvSpPr txBox="1"/>
          <p:nvPr>
            <p:ph type="title"/>
          </p:nvPr>
        </p:nvSpPr>
        <p:spPr>
          <a:xfrm>
            <a:off x="705594" y="546501"/>
            <a:ext cx="8182800" cy="345000"/>
          </a:xfrm>
          <a:prstGeom prst="rect">
            <a:avLst/>
          </a:prstGeom>
        </p:spPr>
        <p:txBody>
          <a:bodyPr anchorCtr="0" anchor="b" bIns="43875" lIns="87775" spcFirstLastPara="1" rIns="87775" wrap="square" tIns="43875">
            <a:normAutofit/>
          </a:bodyPr>
          <a:lstStyle>
            <a:lvl1pPr lvl="0" rtl="0">
              <a:spcBef>
                <a:spcPts val="0"/>
              </a:spcBef>
              <a:spcAft>
                <a:spcPts val="0"/>
              </a:spcAft>
              <a:buClr>
                <a:schemeClr val="accent5"/>
              </a:buClr>
              <a:buSzPts val="2300"/>
              <a:buFont typeface="Fira Sans Condensed"/>
              <a:buNone/>
              <a:defRPr b="1" sz="2300">
                <a:solidFill>
                  <a:schemeClr val="accent5"/>
                </a:solidFill>
                <a:latin typeface="Fira Sans Condensed"/>
                <a:ea typeface="Fira Sans Condensed"/>
                <a:cs typeface="Fira Sans Condensed"/>
                <a:sym typeface="Fira Sans Condense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349" name="Google Shape;349;p30"/>
          <p:cNvPicPr preferRelativeResize="0"/>
          <p:nvPr/>
        </p:nvPicPr>
        <p:blipFill rotWithShape="1">
          <a:blip r:embed="rId2">
            <a:alphaModFix/>
          </a:blip>
          <a:srcRect b="0" l="0" r="0" t="0"/>
          <a:stretch/>
        </p:blipFill>
        <p:spPr>
          <a:xfrm>
            <a:off x="700554" y="1227250"/>
            <a:ext cx="6128152" cy="2193491"/>
          </a:xfrm>
          <a:prstGeom prst="rect">
            <a:avLst/>
          </a:prstGeom>
          <a:noFill/>
          <a:ln>
            <a:noFill/>
          </a:ln>
        </p:spPr>
      </p:pic>
      <p:sp>
        <p:nvSpPr>
          <p:cNvPr id="350" name="Google Shape;350;p30"/>
          <p:cNvSpPr/>
          <p:nvPr/>
        </p:nvSpPr>
        <p:spPr>
          <a:xfrm>
            <a:off x="6828682" y="3762999"/>
            <a:ext cx="3905400" cy="2193600"/>
          </a:xfrm>
          <a:prstGeom prst="rect">
            <a:avLst/>
          </a:prstGeom>
          <a:solidFill>
            <a:srgbClr val="AC2251"/>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2200">
              <a:solidFill>
                <a:srgbClr val="000000"/>
              </a:solidFill>
              <a:latin typeface="Calibri"/>
              <a:ea typeface="Calibri"/>
              <a:cs typeface="Calibri"/>
              <a:sym typeface="Calibri"/>
            </a:endParaRPr>
          </a:p>
        </p:txBody>
      </p:sp>
      <p:sp>
        <p:nvSpPr>
          <p:cNvPr id="351" name="Google Shape;351;p30"/>
          <p:cNvSpPr/>
          <p:nvPr/>
        </p:nvSpPr>
        <p:spPr>
          <a:xfrm>
            <a:off x="6828706" y="1227778"/>
            <a:ext cx="3905400" cy="2193600"/>
          </a:xfrm>
          <a:prstGeom prst="rect">
            <a:avLst/>
          </a:prstGeom>
          <a:solidFill>
            <a:srgbClr val="812056"/>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2200">
              <a:solidFill>
                <a:srgbClr val="000000"/>
              </a:solidFill>
              <a:latin typeface="Calibri"/>
              <a:ea typeface="Calibri"/>
              <a:cs typeface="Calibri"/>
              <a:sym typeface="Calibri"/>
            </a:endParaRPr>
          </a:p>
        </p:txBody>
      </p:sp>
      <p:pic>
        <p:nvPicPr>
          <p:cNvPr id="352" name="Google Shape;352;p30"/>
          <p:cNvPicPr preferRelativeResize="0"/>
          <p:nvPr/>
        </p:nvPicPr>
        <p:blipFill rotWithShape="1">
          <a:blip r:embed="rId2">
            <a:alphaModFix/>
          </a:blip>
          <a:srcRect b="0" l="0" r="0" t="0"/>
          <a:stretch/>
        </p:blipFill>
        <p:spPr>
          <a:xfrm>
            <a:off x="700554" y="3757036"/>
            <a:ext cx="6128152" cy="2193466"/>
          </a:xfrm>
          <a:prstGeom prst="rect">
            <a:avLst/>
          </a:prstGeom>
          <a:noFill/>
          <a:ln>
            <a:noFill/>
          </a:ln>
        </p:spPr>
      </p:pic>
      <p:sp>
        <p:nvSpPr>
          <p:cNvPr id="353" name="Google Shape;353;p30"/>
          <p:cNvSpPr txBox="1"/>
          <p:nvPr>
            <p:ph idx="1" type="body"/>
          </p:nvPr>
        </p:nvSpPr>
        <p:spPr>
          <a:xfrm>
            <a:off x="1013498" y="1881842"/>
            <a:ext cx="5445600" cy="10581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a:ea typeface="Manrope"/>
                <a:cs typeface="Manrope"/>
                <a:sym typeface="Manrope"/>
              </a:defRPr>
            </a:lvl1pPr>
            <a:lvl2pPr indent="-330200" lvl="1" marL="914400" rtl="0">
              <a:spcBef>
                <a:spcPts val="500"/>
              </a:spcBef>
              <a:spcAft>
                <a:spcPts val="0"/>
              </a:spcAft>
              <a:buClr>
                <a:srgbClr val="141414"/>
              </a:buClr>
              <a:buSzPts val="1600"/>
              <a:buFont typeface="Manrope"/>
              <a:buChar char="•"/>
              <a:defRPr sz="1600">
                <a:solidFill>
                  <a:srgbClr val="141414"/>
                </a:solidFill>
              </a:defRPr>
            </a:lvl2pPr>
            <a:lvl3pPr indent="-330200" lvl="2" marL="1371600" rtl="0">
              <a:spcBef>
                <a:spcPts val="500"/>
              </a:spcBef>
              <a:spcAft>
                <a:spcPts val="0"/>
              </a:spcAft>
              <a:buClr>
                <a:srgbClr val="141414"/>
              </a:buClr>
              <a:buSzPts val="1600"/>
              <a:buFont typeface="Manrope"/>
              <a:buChar char="•"/>
              <a:defRPr sz="1600">
                <a:solidFill>
                  <a:srgbClr val="141414"/>
                </a:solidFill>
              </a:defRPr>
            </a:lvl3pPr>
            <a:lvl4pPr indent="-330200" lvl="3" marL="1828800" rtl="0">
              <a:spcBef>
                <a:spcPts val="500"/>
              </a:spcBef>
              <a:spcAft>
                <a:spcPts val="0"/>
              </a:spcAft>
              <a:buClr>
                <a:srgbClr val="141414"/>
              </a:buClr>
              <a:buSzPts val="1600"/>
              <a:buFont typeface="Manrope"/>
              <a:buChar char="•"/>
              <a:defRPr sz="1600">
                <a:solidFill>
                  <a:srgbClr val="141414"/>
                </a:solidFill>
              </a:defRPr>
            </a:lvl4pPr>
            <a:lvl5pPr indent="-330200" lvl="4" marL="2286000" rtl="0">
              <a:spcBef>
                <a:spcPts val="500"/>
              </a:spcBef>
              <a:spcAft>
                <a:spcPts val="0"/>
              </a:spcAft>
              <a:buClr>
                <a:srgbClr val="141414"/>
              </a:buClr>
              <a:buSzPts val="1600"/>
              <a:buFont typeface="Manrope"/>
              <a:buChar char="•"/>
              <a:defRPr sz="1600">
                <a:solidFill>
                  <a:srgbClr val="141414"/>
                </a:solidFill>
              </a:defRPr>
            </a:lvl5pPr>
            <a:lvl6pPr indent="-330200" lvl="5" marL="2743200" rtl="0">
              <a:spcBef>
                <a:spcPts val="500"/>
              </a:spcBef>
              <a:spcAft>
                <a:spcPts val="0"/>
              </a:spcAft>
              <a:buClr>
                <a:srgbClr val="141414"/>
              </a:buClr>
              <a:buSzPts val="1600"/>
              <a:buFont typeface="Manrope"/>
              <a:buChar char="•"/>
              <a:defRPr sz="1600">
                <a:solidFill>
                  <a:srgbClr val="141414"/>
                </a:solidFill>
              </a:defRPr>
            </a:lvl6pPr>
            <a:lvl7pPr indent="-330200" lvl="6" marL="3200400" rtl="0">
              <a:spcBef>
                <a:spcPts val="500"/>
              </a:spcBef>
              <a:spcAft>
                <a:spcPts val="0"/>
              </a:spcAft>
              <a:buClr>
                <a:srgbClr val="141414"/>
              </a:buClr>
              <a:buSzPts val="1600"/>
              <a:buFont typeface="Manrope"/>
              <a:buChar char="•"/>
              <a:defRPr sz="1600">
                <a:solidFill>
                  <a:srgbClr val="141414"/>
                </a:solidFill>
              </a:defRPr>
            </a:lvl7pPr>
            <a:lvl8pPr indent="-330200" lvl="7" marL="3657600" rtl="0">
              <a:spcBef>
                <a:spcPts val="500"/>
              </a:spcBef>
              <a:spcAft>
                <a:spcPts val="0"/>
              </a:spcAft>
              <a:buClr>
                <a:srgbClr val="141414"/>
              </a:buClr>
              <a:buSzPts val="1600"/>
              <a:buFont typeface="Manrope"/>
              <a:buChar char="•"/>
              <a:defRPr sz="1600">
                <a:solidFill>
                  <a:srgbClr val="141414"/>
                </a:solidFill>
              </a:defRPr>
            </a:lvl8pPr>
            <a:lvl9pPr indent="-330200" lvl="8" marL="4114800" rtl="0">
              <a:spcBef>
                <a:spcPts val="500"/>
              </a:spcBef>
              <a:spcAft>
                <a:spcPts val="0"/>
              </a:spcAft>
              <a:buClr>
                <a:srgbClr val="141414"/>
              </a:buClr>
              <a:buSzPts val="1600"/>
              <a:buFont typeface="Manrope"/>
              <a:buChar char="•"/>
              <a:defRPr sz="1600">
                <a:solidFill>
                  <a:srgbClr val="141414"/>
                </a:solidFill>
              </a:defRPr>
            </a:lvl9pPr>
          </a:lstStyle>
          <a:p/>
        </p:txBody>
      </p:sp>
      <p:sp>
        <p:nvSpPr>
          <p:cNvPr id="354" name="Google Shape;354;p30"/>
          <p:cNvSpPr txBox="1"/>
          <p:nvPr>
            <p:ph idx="2" type="subTitle"/>
          </p:nvPr>
        </p:nvSpPr>
        <p:spPr>
          <a:xfrm>
            <a:off x="919296" y="1458623"/>
            <a:ext cx="5551500" cy="3450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355" name="Google Shape;355;p30"/>
          <p:cNvSpPr txBox="1"/>
          <p:nvPr>
            <p:ph idx="3" type="subTitle"/>
          </p:nvPr>
        </p:nvSpPr>
        <p:spPr>
          <a:xfrm>
            <a:off x="7158619" y="1795542"/>
            <a:ext cx="3245700" cy="1058100"/>
          </a:xfrm>
          <a:prstGeom prst="rect">
            <a:avLst/>
          </a:prstGeom>
        </p:spPr>
        <p:txBody>
          <a:bodyPr anchorCtr="0" anchor="ctr" bIns="43875" lIns="87775" spcFirstLastPara="1" rIns="87775" wrap="square" tIns="43875">
            <a:normAutofit/>
          </a:bodyPr>
          <a:lstStyle>
            <a:lvl1pPr lvl="0" rtl="0">
              <a:spcBef>
                <a:spcPts val="1000"/>
              </a:spcBef>
              <a:spcAft>
                <a:spcPts val="0"/>
              </a:spcAft>
              <a:buClr>
                <a:schemeClr val="lt2"/>
              </a:buClr>
              <a:buSzPts val="1500"/>
              <a:buFont typeface="Fira Sans"/>
              <a:buNone/>
              <a:defRPr sz="1500">
                <a:solidFill>
                  <a:schemeClr val="lt2"/>
                </a:solidFill>
                <a:latin typeface="Fira Sans Medium"/>
                <a:ea typeface="Fira Sans Medium"/>
                <a:cs typeface="Fira Sans Medium"/>
                <a:sym typeface="Fira Sans Medium"/>
              </a:defRPr>
            </a:lvl1pPr>
            <a:lvl2pPr lvl="1"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2pPr>
            <a:lvl3pPr lvl="2"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3pPr>
            <a:lvl4pPr lvl="3"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4pPr>
            <a:lvl5pPr lvl="4"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5pPr>
            <a:lvl6pPr lvl="5"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6pPr>
            <a:lvl7pPr lvl="6"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7pPr>
            <a:lvl8pPr lvl="7"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8pPr>
            <a:lvl9pPr lvl="8"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9pPr>
          </a:lstStyle>
          <a:p/>
        </p:txBody>
      </p:sp>
      <p:sp>
        <p:nvSpPr>
          <p:cNvPr id="356" name="Google Shape;356;p30"/>
          <p:cNvSpPr txBox="1"/>
          <p:nvPr>
            <p:ph idx="4" type="body"/>
          </p:nvPr>
        </p:nvSpPr>
        <p:spPr>
          <a:xfrm>
            <a:off x="1039011" y="4542396"/>
            <a:ext cx="5551500" cy="10581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a:ea typeface="Manrope"/>
                <a:cs typeface="Manrope"/>
                <a:sym typeface="Manrope"/>
              </a:defRPr>
            </a:lvl1pPr>
            <a:lvl2pPr indent="-330200" lvl="1" marL="914400" rtl="0">
              <a:spcBef>
                <a:spcPts val="500"/>
              </a:spcBef>
              <a:spcAft>
                <a:spcPts val="0"/>
              </a:spcAft>
              <a:buClr>
                <a:srgbClr val="141414"/>
              </a:buClr>
              <a:buSzPts val="1600"/>
              <a:buFont typeface="Manrope"/>
              <a:buChar char="•"/>
              <a:defRPr sz="1600">
                <a:solidFill>
                  <a:srgbClr val="141414"/>
                </a:solidFill>
              </a:defRPr>
            </a:lvl2pPr>
            <a:lvl3pPr indent="-330200" lvl="2" marL="1371600" rtl="0">
              <a:spcBef>
                <a:spcPts val="500"/>
              </a:spcBef>
              <a:spcAft>
                <a:spcPts val="0"/>
              </a:spcAft>
              <a:buClr>
                <a:srgbClr val="141414"/>
              </a:buClr>
              <a:buSzPts val="1600"/>
              <a:buFont typeface="Manrope"/>
              <a:buChar char="•"/>
              <a:defRPr sz="1600">
                <a:solidFill>
                  <a:srgbClr val="141414"/>
                </a:solidFill>
              </a:defRPr>
            </a:lvl3pPr>
            <a:lvl4pPr indent="-330200" lvl="3" marL="1828800" rtl="0">
              <a:spcBef>
                <a:spcPts val="500"/>
              </a:spcBef>
              <a:spcAft>
                <a:spcPts val="0"/>
              </a:spcAft>
              <a:buClr>
                <a:srgbClr val="141414"/>
              </a:buClr>
              <a:buSzPts val="1600"/>
              <a:buFont typeface="Manrope"/>
              <a:buChar char="•"/>
              <a:defRPr sz="1600">
                <a:solidFill>
                  <a:srgbClr val="141414"/>
                </a:solidFill>
              </a:defRPr>
            </a:lvl4pPr>
            <a:lvl5pPr indent="-330200" lvl="4" marL="2286000" rtl="0">
              <a:spcBef>
                <a:spcPts val="500"/>
              </a:spcBef>
              <a:spcAft>
                <a:spcPts val="0"/>
              </a:spcAft>
              <a:buClr>
                <a:srgbClr val="141414"/>
              </a:buClr>
              <a:buSzPts val="1600"/>
              <a:buFont typeface="Manrope"/>
              <a:buChar char="•"/>
              <a:defRPr sz="1600">
                <a:solidFill>
                  <a:srgbClr val="141414"/>
                </a:solidFill>
              </a:defRPr>
            </a:lvl5pPr>
            <a:lvl6pPr indent="-330200" lvl="5" marL="2743200" rtl="0">
              <a:spcBef>
                <a:spcPts val="500"/>
              </a:spcBef>
              <a:spcAft>
                <a:spcPts val="0"/>
              </a:spcAft>
              <a:buClr>
                <a:srgbClr val="141414"/>
              </a:buClr>
              <a:buSzPts val="1600"/>
              <a:buFont typeface="Manrope"/>
              <a:buChar char="•"/>
              <a:defRPr sz="1600">
                <a:solidFill>
                  <a:srgbClr val="141414"/>
                </a:solidFill>
              </a:defRPr>
            </a:lvl6pPr>
            <a:lvl7pPr indent="-330200" lvl="6" marL="3200400" rtl="0">
              <a:spcBef>
                <a:spcPts val="500"/>
              </a:spcBef>
              <a:spcAft>
                <a:spcPts val="0"/>
              </a:spcAft>
              <a:buClr>
                <a:srgbClr val="141414"/>
              </a:buClr>
              <a:buSzPts val="1600"/>
              <a:buFont typeface="Manrope"/>
              <a:buChar char="•"/>
              <a:defRPr sz="1600">
                <a:solidFill>
                  <a:srgbClr val="141414"/>
                </a:solidFill>
              </a:defRPr>
            </a:lvl7pPr>
            <a:lvl8pPr indent="-330200" lvl="7" marL="3657600" rtl="0">
              <a:spcBef>
                <a:spcPts val="500"/>
              </a:spcBef>
              <a:spcAft>
                <a:spcPts val="0"/>
              </a:spcAft>
              <a:buClr>
                <a:srgbClr val="141414"/>
              </a:buClr>
              <a:buSzPts val="1600"/>
              <a:buFont typeface="Manrope"/>
              <a:buChar char="•"/>
              <a:defRPr sz="1600">
                <a:solidFill>
                  <a:srgbClr val="141414"/>
                </a:solidFill>
              </a:defRPr>
            </a:lvl8pPr>
            <a:lvl9pPr indent="-330200" lvl="8" marL="4114800" rtl="0">
              <a:spcBef>
                <a:spcPts val="500"/>
              </a:spcBef>
              <a:spcAft>
                <a:spcPts val="0"/>
              </a:spcAft>
              <a:buClr>
                <a:srgbClr val="141414"/>
              </a:buClr>
              <a:buSzPts val="1600"/>
              <a:buFont typeface="Manrope"/>
              <a:buChar char="•"/>
              <a:defRPr sz="1600">
                <a:solidFill>
                  <a:srgbClr val="141414"/>
                </a:solidFill>
              </a:defRPr>
            </a:lvl9pPr>
          </a:lstStyle>
          <a:p/>
        </p:txBody>
      </p:sp>
      <p:sp>
        <p:nvSpPr>
          <p:cNvPr id="357" name="Google Shape;357;p30"/>
          <p:cNvSpPr txBox="1"/>
          <p:nvPr>
            <p:ph idx="5" type="subTitle"/>
          </p:nvPr>
        </p:nvSpPr>
        <p:spPr>
          <a:xfrm>
            <a:off x="919296" y="4119178"/>
            <a:ext cx="5682900" cy="3450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358" name="Google Shape;358;p30"/>
          <p:cNvSpPr txBox="1"/>
          <p:nvPr>
            <p:ph idx="6" type="subTitle"/>
          </p:nvPr>
        </p:nvSpPr>
        <p:spPr>
          <a:xfrm>
            <a:off x="7158595" y="4330763"/>
            <a:ext cx="3245700" cy="1058100"/>
          </a:xfrm>
          <a:prstGeom prst="rect">
            <a:avLst/>
          </a:prstGeom>
        </p:spPr>
        <p:txBody>
          <a:bodyPr anchorCtr="0" anchor="ctr" bIns="43875" lIns="87775" spcFirstLastPara="1" rIns="87775" wrap="square" tIns="43875">
            <a:normAutofit/>
          </a:bodyPr>
          <a:lstStyle>
            <a:lvl1pPr lvl="0" rtl="0">
              <a:spcBef>
                <a:spcPts val="1000"/>
              </a:spcBef>
              <a:spcAft>
                <a:spcPts val="0"/>
              </a:spcAft>
              <a:buClr>
                <a:schemeClr val="lt2"/>
              </a:buClr>
              <a:buSzPts val="1500"/>
              <a:buFont typeface="Fira Sans"/>
              <a:buNone/>
              <a:defRPr sz="1500">
                <a:solidFill>
                  <a:schemeClr val="lt2"/>
                </a:solidFill>
                <a:latin typeface="Fira Sans Medium"/>
                <a:ea typeface="Fira Sans Medium"/>
                <a:cs typeface="Fira Sans Medium"/>
                <a:sym typeface="Fira Sans Medium"/>
              </a:defRPr>
            </a:lvl1pPr>
            <a:lvl2pPr lvl="1"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2pPr>
            <a:lvl3pPr lvl="2"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3pPr>
            <a:lvl4pPr lvl="3"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4pPr>
            <a:lvl5pPr lvl="4"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5pPr>
            <a:lvl6pPr lvl="5"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6pPr>
            <a:lvl7pPr lvl="6"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7pPr>
            <a:lvl8pPr lvl="7"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8pPr>
            <a:lvl9pPr lvl="8"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9pPr>
          </a:lstStyle>
          <a:p/>
        </p:txBody>
      </p:sp>
      <p:sp>
        <p:nvSpPr>
          <p:cNvPr id="359" name="Google Shape;359;p30"/>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360" name="Google Shape;360;p30"/>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atin typeface="Manrope"/>
                <a:ea typeface="Manrope"/>
                <a:cs typeface="Manrope"/>
                <a:sym typeface="Manrope"/>
              </a:defRPr>
            </a:lvl1pPr>
            <a:lvl2pPr lvl="1">
              <a:buNone/>
              <a:defRPr>
                <a:latin typeface="Manrope"/>
                <a:ea typeface="Manrope"/>
                <a:cs typeface="Manrope"/>
                <a:sym typeface="Manrope"/>
              </a:defRPr>
            </a:lvl2pPr>
            <a:lvl3pPr lvl="2">
              <a:buNone/>
              <a:defRPr>
                <a:latin typeface="Manrope"/>
                <a:ea typeface="Manrope"/>
                <a:cs typeface="Manrope"/>
                <a:sym typeface="Manrope"/>
              </a:defRPr>
            </a:lvl3pPr>
            <a:lvl4pPr lvl="3">
              <a:buNone/>
              <a:defRPr>
                <a:latin typeface="Manrope"/>
                <a:ea typeface="Manrope"/>
                <a:cs typeface="Manrope"/>
                <a:sym typeface="Manrope"/>
              </a:defRPr>
            </a:lvl4pPr>
            <a:lvl5pPr lvl="4">
              <a:buNone/>
              <a:defRPr>
                <a:latin typeface="Manrope"/>
                <a:ea typeface="Manrope"/>
                <a:cs typeface="Manrope"/>
                <a:sym typeface="Manrope"/>
              </a:defRPr>
            </a:lvl5pPr>
            <a:lvl6pPr lvl="5">
              <a:buNone/>
              <a:defRPr>
                <a:latin typeface="Manrope"/>
                <a:ea typeface="Manrope"/>
                <a:cs typeface="Manrope"/>
                <a:sym typeface="Manrope"/>
              </a:defRPr>
            </a:lvl6pPr>
            <a:lvl7pPr lvl="6">
              <a:buNone/>
              <a:defRPr>
                <a:latin typeface="Manrope"/>
                <a:ea typeface="Manrope"/>
                <a:cs typeface="Manrope"/>
                <a:sym typeface="Manrope"/>
              </a:defRPr>
            </a:lvl7pPr>
            <a:lvl8pPr lvl="7">
              <a:buNone/>
              <a:defRPr>
                <a:latin typeface="Manrope"/>
                <a:ea typeface="Manrope"/>
                <a:cs typeface="Manrope"/>
                <a:sym typeface="Manrope"/>
              </a:defRPr>
            </a:lvl8pPr>
            <a:lvl9pPr lvl="8">
              <a:buNone/>
              <a:defRPr>
                <a:latin typeface="Manrope"/>
                <a:ea typeface="Manrope"/>
                <a:cs typeface="Manrope"/>
                <a:sym typeface="Manro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blocks with callout  (2)">
  <p:cSld name="Section Header_1_1_1_1_1_1_1_1_1_2_1">
    <p:spTree>
      <p:nvGrpSpPr>
        <p:cNvPr id="361" name="Shape 361"/>
        <p:cNvGrpSpPr/>
        <p:nvPr/>
      </p:nvGrpSpPr>
      <p:grpSpPr>
        <a:xfrm>
          <a:off x="0" y="0"/>
          <a:ext cx="0" cy="0"/>
          <a:chOff x="0" y="0"/>
          <a:chExt cx="0" cy="0"/>
        </a:xfrm>
      </p:grpSpPr>
      <p:sp>
        <p:nvSpPr>
          <p:cNvPr id="362" name="Google Shape;362;p31"/>
          <p:cNvSpPr txBox="1"/>
          <p:nvPr>
            <p:ph type="title"/>
          </p:nvPr>
        </p:nvSpPr>
        <p:spPr>
          <a:xfrm>
            <a:off x="705594" y="546501"/>
            <a:ext cx="8182800" cy="345000"/>
          </a:xfrm>
          <a:prstGeom prst="rect">
            <a:avLst/>
          </a:prstGeom>
        </p:spPr>
        <p:txBody>
          <a:bodyPr anchorCtr="0" anchor="b" bIns="43875" lIns="87775" spcFirstLastPara="1" rIns="87775" wrap="square" tIns="43875">
            <a:normAutofit/>
          </a:bodyPr>
          <a:lstStyle>
            <a:lvl1pPr lvl="0" rtl="0">
              <a:spcBef>
                <a:spcPts val="0"/>
              </a:spcBef>
              <a:spcAft>
                <a:spcPts val="0"/>
              </a:spcAft>
              <a:buClr>
                <a:schemeClr val="accent5"/>
              </a:buClr>
              <a:buSzPts val="2300"/>
              <a:buFont typeface="Fira Sans Condensed"/>
              <a:buNone/>
              <a:defRPr b="1" sz="2300">
                <a:solidFill>
                  <a:schemeClr val="accent5"/>
                </a:solidFill>
                <a:latin typeface="Fira Sans Condensed"/>
                <a:ea typeface="Fira Sans Condensed"/>
                <a:cs typeface="Fira Sans Condensed"/>
                <a:sym typeface="Fira Sans Condense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363" name="Google Shape;363;p31"/>
          <p:cNvPicPr preferRelativeResize="0"/>
          <p:nvPr/>
        </p:nvPicPr>
        <p:blipFill rotWithShape="1">
          <a:blip r:embed="rId2">
            <a:alphaModFix/>
          </a:blip>
          <a:srcRect b="0" l="0" r="0" t="0"/>
          <a:stretch/>
        </p:blipFill>
        <p:spPr>
          <a:xfrm>
            <a:off x="700554" y="1227250"/>
            <a:ext cx="6128152" cy="2193491"/>
          </a:xfrm>
          <a:prstGeom prst="rect">
            <a:avLst/>
          </a:prstGeom>
          <a:noFill/>
          <a:ln>
            <a:noFill/>
          </a:ln>
        </p:spPr>
      </p:pic>
      <p:sp>
        <p:nvSpPr>
          <p:cNvPr id="364" name="Google Shape;364;p31"/>
          <p:cNvSpPr/>
          <p:nvPr>
            <p:ph idx="2" type="pic"/>
          </p:nvPr>
        </p:nvSpPr>
        <p:spPr>
          <a:xfrm>
            <a:off x="787893" y="1505661"/>
            <a:ext cx="1387200" cy="1434300"/>
          </a:xfrm>
          <a:prstGeom prst="rect">
            <a:avLst/>
          </a:prstGeom>
          <a:noFill/>
          <a:ln>
            <a:noFill/>
          </a:ln>
        </p:spPr>
      </p:sp>
      <p:sp>
        <p:nvSpPr>
          <p:cNvPr id="365" name="Google Shape;365;p31"/>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66" name="Google Shape;366;p31"/>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67" name="Google Shape;367;p31"/>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68" name="Google Shape;368;p31"/>
          <p:cNvSpPr/>
          <p:nvPr/>
        </p:nvSpPr>
        <p:spPr>
          <a:xfrm>
            <a:off x="6828682" y="3762999"/>
            <a:ext cx="3905400" cy="2193600"/>
          </a:xfrm>
          <a:prstGeom prst="rect">
            <a:avLst/>
          </a:prstGeom>
          <a:solidFill>
            <a:srgbClr val="AC2251"/>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2200">
              <a:solidFill>
                <a:srgbClr val="000000"/>
              </a:solidFill>
              <a:latin typeface="Calibri"/>
              <a:ea typeface="Calibri"/>
              <a:cs typeface="Calibri"/>
              <a:sym typeface="Calibri"/>
            </a:endParaRPr>
          </a:p>
        </p:txBody>
      </p:sp>
      <p:sp>
        <p:nvSpPr>
          <p:cNvPr id="369" name="Google Shape;369;p31"/>
          <p:cNvSpPr/>
          <p:nvPr/>
        </p:nvSpPr>
        <p:spPr>
          <a:xfrm>
            <a:off x="6828706" y="1227778"/>
            <a:ext cx="3905400" cy="2193600"/>
          </a:xfrm>
          <a:prstGeom prst="rect">
            <a:avLst/>
          </a:prstGeom>
          <a:solidFill>
            <a:srgbClr val="812056"/>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2200">
              <a:solidFill>
                <a:srgbClr val="000000"/>
              </a:solidFill>
              <a:latin typeface="Calibri"/>
              <a:ea typeface="Calibri"/>
              <a:cs typeface="Calibri"/>
              <a:sym typeface="Calibri"/>
            </a:endParaRPr>
          </a:p>
        </p:txBody>
      </p:sp>
      <p:pic>
        <p:nvPicPr>
          <p:cNvPr id="370" name="Google Shape;370;p31"/>
          <p:cNvPicPr preferRelativeResize="0"/>
          <p:nvPr/>
        </p:nvPicPr>
        <p:blipFill rotWithShape="1">
          <a:blip r:embed="rId2">
            <a:alphaModFix/>
          </a:blip>
          <a:srcRect b="0" l="0" r="0" t="0"/>
          <a:stretch/>
        </p:blipFill>
        <p:spPr>
          <a:xfrm>
            <a:off x="700554" y="3757036"/>
            <a:ext cx="6128152" cy="2193466"/>
          </a:xfrm>
          <a:prstGeom prst="rect">
            <a:avLst/>
          </a:prstGeom>
          <a:noFill/>
          <a:ln>
            <a:noFill/>
          </a:ln>
        </p:spPr>
      </p:pic>
      <p:sp>
        <p:nvSpPr>
          <p:cNvPr id="371" name="Google Shape;371;p31"/>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372" name="Google Shape;372;p31"/>
          <p:cNvSpPr txBox="1"/>
          <p:nvPr>
            <p:ph idx="1" type="body"/>
          </p:nvPr>
        </p:nvSpPr>
        <p:spPr>
          <a:xfrm>
            <a:off x="2457376" y="1881842"/>
            <a:ext cx="4002000" cy="10581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a:ea typeface="Manrope"/>
                <a:cs typeface="Manrope"/>
                <a:sym typeface="Manrope"/>
              </a:defRPr>
            </a:lvl1pPr>
            <a:lvl2pPr indent="-330200" lvl="1" marL="914400" rtl="0">
              <a:spcBef>
                <a:spcPts val="500"/>
              </a:spcBef>
              <a:spcAft>
                <a:spcPts val="0"/>
              </a:spcAft>
              <a:buClr>
                <a:srgbClr val="141414"/>
              </a:buClr>
              <a:buSzPts val="1600"/>
              <a:buFont typeface="Manrope"/>
              <a:buChar char="•"/>
              <a:defRPr sz="1600">
                <a:solidFill>
                  <a:srgbClr val="141414"/>
                </a:solidFill>
              </a:defRPr>
            </a:lvl2pPr>
            <a:lvl3pPr indent="-330200" lvl="2" marL="1371600" rtl="0">
              <a:spcBef>
                <a:spcPts val="500"/>
              </a:spcBef>
              <a:spcAft>
                <a:spcPts val="0"/>
              </a:spcAft>
              <a:buClr>
                <a:srgbClr val="141414"/>
              </a:buClr>
              <a:buSzPts val="1600"/>
              <a:buFont typeface="Manrope"/>
              <a:buChar char="•"/>
              <a:defRPr sz="1600">
                <a:solidFill>
                  <a:srgbClr val="141414"/>
                </a:solidFill>
              </a:defRPr>
            </a:lvl3pPr>
            <a:lvl4pPr indent="-330200" lvl="3" marL="1828800" rtl="0">
              <a:spcBef>
                <a:spcPts val="500"/>
              </a:spcBef>
              <a:spcAft>
                <a:spcPts val="0"/>
              </a:spcAft>
              <a:buClr>
                <a:srgbClr val="141414"/>
              </a:buClr>
              <a:buSzPts val="1600"/>
              <a:buFont typeface="Manrope"/>
              <a:buChar char="•"/>
              <a:defRPr sz="1600">
                <a:solidFill>
                  <a:srgbClr val="141414"/>
                </a:solidFill>
              </a:defRPr>
            </a:lvl4pPr>
            <a:lvl5pPr indent="-330200" lvl="4" marL="2286000" rtl="0">
              <a:spcBef>
                <a:spcPts val="500"/>
              </a:spcBef>
              <a:spcAft>
                <a:spcPts val="0"/>
              </a:spcAft>
              <a:buClr>
                <a:srgbClr val="141414"/>
              </a:buClr>
              <a:buSzPts val="1600"/>
              <a:buFont typeface="Manrope"/>
              <a:buChar char="•"/>
              <a:defRPr sz="1600">
                <a:solidFill>
                  <a:srgbClr val="141414"/>
                </a:solidFill>
              </a:defRPr>
            </a:lvl5pPr>
            <a:lvl6pPr indent="-330200" lvl="5" marL="2743200" rtl="0">
              <a:spcBef>
                <a:spcPts val="500"/>
              </a:spcBef>
              <a:spcAft>
                <a:spcPts val="0"/>
              </a:spcAft>
              <a:buClr>
                <a:srgbClr val="141414"/>
              </a:buClr>
              <a:buSzPts val="1600"/>
              <a:buFont typeface="Manrope"/>
              <a:buChar char="•"/>
              <a:defRPr sz="1600">
                <a:solidFill>
                  <a:srgbClr val="141414"/>
                </a:solidFill>
              </a:defRPr>
            </a:lvl6pPr>
            <a:lvl7pPr indent="-330200" lvl="6" marL="3200400" rtl="0">
              <a:spcBef>
                <a:spcPts val="500"/>
              </a:spcBef>
              <a:spcAft>
                <a:spcPts val="0"/>
              </a:spcAft>
              <a:buClr>
                <a:srgbClr val="141414"/>
              </a:buClr>
              <a:buSzPts val="1600"/>
              <a:buFont typeface="Manrope"/>
              <a:buChar char="•"/>
              <a:defRPr sz="1600">
                <a:solidFill>
                  <a:srgbClr val="141414"/>
                </a:solidFill>
              </a:defRPr>
            </a:lvl7pPr>
            <a:lvl8pPr indent="-330200" lvl="7" marL="3657600" rtl="0">
              <a:spcBef>
                <a:spcPts val="500"/>
              </a:spcBef>
              <a:spcAft>
                <a:spcPts val="0"/>
              </a:spcAft>
              <a:buClr>
                <a:srgbClr val="141414"/>
              </a:buClr>
              <a:buSzPts val="1600"/>
              <a:buFont typeface="Manrope"/>
              <a:buChar char="•"/>
              <a:defRPr sz="1600">
                <a:solidFill>
                  <a:srgbClr val="141414"/>
                </a:solidFill>
              </a:defRPr>
            </a:lvl8pPr>
            <a:lvl9pPr indent="-330200" lvl="8" marL="4114800" rtl="0">
              <a:spcBef>
                <a:spcPts val="500"/>
              </a:spcBef>
              <a:spcAft>
                <a:spcPts val="0"/>
              </a:spcAft>
              <a:buClr>
                <a:srgbClr val="141414"/>
              </a:buClr>
              <a:buSzPts val="1600"/>
              <a:buFont typeface="Manrope"/>
              <a:buChar char="•"/>
              <a:defRPr sz="1600">
                <a:solidFill>
                  <a:srgbClr val="141414"/>
                </a:solidFill>
              </a:defRPr>
            </a:lvl9pPr>
          </a:lstStyle>
          <a:p/>
        </p:txBody>
      </p:sp>
      <p:sp>
        <p:nvSpPr>
          <p:cNvPr id="373" name="Google Shape;373;p31"/>
          <p:cNvSpPr txBox="1"/>
          <p:nvPr>
            <p:ph idx="3" type="subTitle"/>
          </p:nvPr>
        </p:nvSpPr>
        <p:spPr>
          <a:xfrm>
            <a:off x="2469136" y="1458623"/>
            <a:ext cx="4002000" cy="3450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374" name="Google Shape;374;p31"/>
          <p:cNvSpPr txBox="1"/>
          <p:nvPr>
            <p:ph idx="4" type="subTitle"/>
          </p:nvPr>
        </p:nvSpPr>
        <p:spPr>
          <a:xfrm>
            <a:off x="7158619" y="1795542"/>
            <a:ext cx="3245700" cy="1058100"/>
          </a:xfrm>
          <a:prstGeom prst="rect">
            <a:avLst/>
          </a:prstGeom>
        </p:spPr>
        <p:txBody>
          <a:bodyPr anchorCtr="0" anchor="ctr" bIns="43875" lIns="87775" spcFirstLastPara="1" rIns="87775" wrap="square" tIns="43875">
            <a:normAutofit/>
          </a:bodyPr>
          <a:lstStyle>
            <a:lvl1pPr lvl="0" rtl="0">
              <a:spcBef>
                <a:spcPts val="1000"/>
              </a:spcBef>
              <a:spcAft>
                <a:spcPts val="0"/>
              </a:spcAft>
              <a:buClr>
                <a:schemeClr val="lt2"/>
              </a:buClr>
              <a:buSzPts val="1500"/>
              <a:buFont typeface="Fira Sans"/>
              <a:buNone/>
              <a:defRPr sz="1500">
                <a:solidFill>
                  <a:schemeClr val="lt2"/>
                </a:solidFill>
                <a:latin typeface="Fira Sans Medium"/>
                <a:ea typeface="Fira Sans Medium"/>
                <a:cs typeface="Fira Sans Medium"/>
                <a:sym typeface="Fira Sans Medium"/>
              </a:defRPr>
            </a:lvl1pPr>
            <a:lvl2pPr lvl="1"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2pPr>
            <a:lvl3pPr lvl="2"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3pPr>
            <a:lvl4pPr lvl="3"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4pPr>
            <a:lvl5pPr lvl="4"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5pPr>
            <a:lvl6pPr lvl="5"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6pPr>
            <a:lvl7pPr lvl="6"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7pPr>
            <a:lvl8pPr lvl="7"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8pPr>
            <a:lvl9pPr lvl="8"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9pPr>
          </a:lstStyle>
          <a:p/>
        </p:txBody>
      </p:sp>
      <p:sp>
        <p:nvSpPr>
          <p:cNvPr id="375" name="Google Shape;375;p31"/>
          <p:cNvSpPr/>
          <p:nvPr>
            <p:ph idx="5" type="pic"/>
          </p:nvPr>
        </p:nvSpPr>
        <p:spPr>
          <a:xfrm>
            <a:off x="919296" y="4166203"/>
            <a:ext cx="1387200" cy="1434300"/>
          </a:xfrm>
          <a:prstGeom prst="rect">
            <a:avLst/>
          </a:prstGeom>
          <a:noFill/>
          <a:ln>
            <a:noFill/>
          </a:ln>
        </p:spPr>
      </p:sp>
      <p:sp>
        <p:nvSpPr>
          <p:cNvPr id="376" name="Google Shape;376;p31"/>
          <p:cNvSpPr txBox="1"/>
          <p:nvPr>
            <p:ph idx="6" type="body"/>
          </p:nvPr>
        </p:nvSpPr>
        <p:spPr>
          <a:xfrm>
            <a:off x="2588779" y="4542384"/>
            <a:ext cx="4002000" cy="10581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a:ea typeface="Manrope"/>
                <a:cs typeface="Manrope"/>
                <a:sym typeface="Manrope"/>
              </a:defRPr>
            </a:lvl1pPr>
            <a:lvl2pPr indent="-330200" lvl="1" marL="914400" rtl="0">
              <a:spcBef>
                <a:spcPts val="500"/>
              </a:spcBef>
              <a:spcAft>
                <a:spcPts val="0"/>
              </a:spcAft>
              <a:buClr>
                <a:srgbClr val="141414"/>
              </a:buClr>
              <a:buSzPts val="1600"/>
              <a:buFont typeface="Manrope"/>
              <a:buChar char="•"/>
              <a:defRPr sz="1600">
                <a:solidFill>
                  <a:srgbClr val="141414"/>
                </a:solidFill>
              </a:defRPr>
            </a:lvl2pPr>
            <a:lvl3pPr indent="-330200" lvl="2" marL="1371600" rtl="0">
              <a:spcBef>
                <a:spcPts val="500"/>
              </a:spcBef>
              <a:spcAft>
                <a:spcPts val="0"/>
              </a:spcAft>
              <a:buClr>
                <a:srgbClr val="141414"/>
              </a:buClr>
              <a:buSzPts val="1600"/>
              <a:buFont typeface="Manrope"/>
              <a:buChar char="•"/>
              <a:defRPr sz="1600">
                <a:solidFill>
                  <a:srgbClr val="141414"/>
                </a:solidFill>
              </a:defRPr>
            </a:lvl3pPr>
            <a:lvl4pPr indent="-330200" lvl="3" marL="1828800" rtl="0">
              <a:spcBef>
                <a:spcPts val="500"/>
              </a:spcBef>
              <a:spcAft>
                <a:spcPts val="0"/>
              </a:spcAft>
              <a:buClr>
                <a:srgbClr val="141414"/>
              </a:buClr>
              <a:buSzPts val="1600"/>
              <a:buFont typeface="Manrope"/>
              <a:buChar char="•"/>
              <a:defRPr sz="1600">
                <a:solidFill>
                  <a:srgbClr val="141414"/>
                </a:solidFill>
              </a:defRPr>
            </a:lvl4pPr>
            <a:lvl5pPr indent="-330200" lvl="4" marL="2286000" rtl="0">
              <a:spcBef>
                <a:spcPts val="500"/>
              </a:spcBef>
              <a:spcAft>
                <a:spcPts val="0"/>
              </a:spcAft>
              <a:buClr>
                <a:srgbClr val="141414"/>
              </a:buClr>
              <a:buSzPts val="1600"/>
              <a:buFont typeface="Manrope"/>
              <a:buChar char="•"/>
              <a:defRPr sz="1600">
                <a:solidFill>
                  <a:srgbClr val="141414"/>
                </a:solidFill>
              </a:defRPr>
            </a:lvl5pPr>
            <a:lvl6pPr indent="-330200" lvl="5" marL="2743200" rtl="0">
              <a:spcBef>
                <a:spcPts val="500"/>
              </a:spcBef>
              <a:spcAft>
                <a:spcPts val="0"/>
              </a:spcAft>
              <a:buClr>
                <a:srgbClr val="141414"/>
              </a:buClr>
              <a:buSzPts val="1600"/>
              <a:buFont typeface="Manrope"/>
              <a:buChar char="•"/>
              <a:defRPr sz="1600">
                <a:solidFill>
                  <a:srgbClr val="141414"/>
                </a:solidFill>
              </a:defRPr>
            </a:lvl6pPr>
            <a:lvl7pPr indent="-330200" lvl="6" marL="3200400" rtl="0">
              <a:spcBef>
                <a:spcPts val="500"/>
              </a:spcBef>
              <a:spcAft>
                <a:spcPts val="0"/>
              </a:spcAft>
              <a:buClr>
                <a:srgbClr val="141414"/>
              </a:buClr>
              <a:buSzPts val="1600"/>
              <a:buFont typeface="Manrope"/>
              <a:buChar char="•"/>
              <a:defRPr sz="1600">
                <a:solidFill>
                  <a:srgbClr val="141414"/>
                </a:solidFill>
              </a:defRPr>
            </a:lvl7pPr>
            <a:lvl8pPr indent="-330200" lvl="7" marL="3657600" rtl="0">
              <a:spcBef>
                <a:spcPts val="500"/>
              </a:spcBef>
              <a:spcAft>
                <a:spcPts val="0"/>
              </a:spcAft>
              <a:buClr>
                <a:srgbClr val="141414"/>
              </a:buClr>
              <a:buSzPts val="1600"/>
              <a:buFont typeface="Manrope"/>
              <a:buChar char="•"/>
              <a:defRPr sz="1600">
                <a:solidFill>
                  <a:srgbClr val="141414"/>
                </a:solidFill>
              </a:defRPr>
            </a:lvl8pPr>
            <a:lvl9pPr indent="-330200" lvl="8" marL="4114800" rtl="0">
              <a:spcBef>
                <a:spcPts val="500"/>
              </a:spcBef>
              <a:spcAft>
                <a:spcPts val="0"/>
              </a:spcAft>
              <a:buClr>
                <a:srgbClr val="141414"/>
              </a:buClr>
              <a:buSzPts val="1600"/>
              <a:buFont typeface="Manrope"/>
              <a:buChar char="•"/>
              <a:defRPr sz="1600">
                <a:solidFill>
                  <a:srgbClr val="141414"/>
                </a:solidFill>
              </a:defRPr>
            </a:lvl9pPr>
          </a:lstStyle>
          <a:p/>
        </p:txBody>
      </p:sp>
      <p:sp>
        <p:nvSpPr>
          <p:cNvPr id="377" name="Google Shape;377;p31"/>
          <p:cNvSpPr txBox="1"/>
          <p:nvPr>
            <p:ph idx="7" type="subTitle"/>
          </p:nvPr>
        </p:nvSpPr>
        <p:spPr>
          <a:xfrm>
            <a:off x="2600540" y="4119166"/>
            <a:ext cx="4002000" cy="345000"/>
          </a:xfrm>
          <a:prstGeom prst="rect">
            <a:avLst/>
          </a:prstGeom>
        </p:spPr>
        <p:txBody>
          <a:bodyPr anchorCtr="0" anchor="t" bIns="43875" lIns="87775" spcFirstLastPara="1" rIns="87775" wrap="square" tIns="43875">
            <a:normAutofit/>
          </a:bodyPr>
          <a:lstStyle>
            <a:lvl1pPr indent="0" lvl="0" marL="0" marR="0" rtl="0" algn="l">
              <a:lnSpc>
                <a:spcPct val="90000"/>
              </a:lnSpc>
              <a:spcBef>
                <a:spcPts val="0"/>
              </a:spcBef>
              <a:spcAft>
                <a:spcPts val="0"/>
              </a:spcAft>
              <a:buNone/>
              <a:defRPr sz="1500">
                <a:solidFill>
                  <a:srgbClr val="AC2251"/>
                </a:solidFill>
                <a:latin typeface="Fira Sans Condensed Medium"/>
                <a:ea typeface="Fira Sans Condensed Medium"/>
                <a:cs typeface="Fira Sans Condensed Medium"/>
                <a:sym typeface="Fira Sans Condensed Medium"/>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378" name="Google Shape;378;p31"/>
          <p:cNvSpPr txBox="1"/>
          <p:nvPr>
            <p:ph idx="8" type="subTitle"/>
          </p:nvPr>
        </p:nvSpPr>
        <p:spPr>
          <a:xfrm>
            <a:off x="7158595" y="4330763"/>
            <a:ext cx="3245700" cy="1058100"/>
          </a:xfrm>
          <a:prstGeom prst="rect">
            <a:avLst/>
          </a:prstGeom>
        </p:spPr>
        <p:txBody>
          <a:bodyPr anchorCtr="0" anchor="ctr" bIns="43875" lIns="87775" spcFirstLastPara="1" rIns="87775" wrap="square" tIns="43875">
            <a:normAutofit/>
          </a:bodyPr>
          <a:lstStyle>
            <a:lvl1pPr lvl="0" rtl="0">
              <a:spcBef>
                <a:spcPts val="1000"/>
              </a:spcBef>
              <a:spcAft>
                <a:spcPts val="0"/>
              </a:spcAft>
              <a:buClr>
                <a:schemeClr val="lt2"/>
              </a:buClr>
              <a:buSzPts val="1500"/>
              <a:buFont typeface="Fira Sans"/>
              <a:buNone/>
              <a:defRPr sz="1500">
                <a:solidFill>
                  <a:schemeClr val="lt2"/>
                </a:solidFill>
                <a:latin typeface="Fira Sans Medium"/>
                <a:ea typeface="Fira Sans Medium"/>
                <a:cs typeface="Fira Sans Medium"/>
                <a:sym typeface="Fira Sans Medium"/>
              </a:defRPr>
            </a:lvl1pPr>
            <a:lvl2pPr lvl="1"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2pPr>
            <a:lvl3pPr lvl="2"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3pPr>
            <a:lvl4pPr lvl="3"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4pPr>
            <a:lvl5pPr lvl="4"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5pPr>
            <a:lvl6pPr lvl="5"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6pPr>
            <a:lvl7pPr lvl="6"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7pPr>
            <a:lvl8pPr lvl="7"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8pPr>
            <a:lvl9pPr lvl="8" rtl="0">
              <a:spcBef>
                <a:spcPts val="500"/>
              </a:spcBef>
              <a:spcAft>
                <a:spcPts val="0"/>
              </a:spcAft>
              <a:buClr>
                <a:schemeClr val="lt2"/>
              </a:buClr>
              <a:buSzPts val="1500"/>
              <a:buFont typeface="Fira Sans"/>
              <a:buNone/>
              <a:defRPr sz="1500">
                <a:solidFill>
                  <a:schemeClr val="lt2"/>
                </a:solidFill>
                <a:latin typeface="Fira Sans"/>
                <a:ea typeface="Fira Sans"/>
                <a:cs typeface="Fira Sans"/>
                <a:sym typeface="Fira Sans"/>
              </a:defRPr>
            </a:lvl9pPr>
          </a:lstStyle>
          <a:p/>
        </p:txBody>
      </p:sp>
      <p:sp>
        <p:nvSpPr>
          <p:cNvPr id="379" name="Google Shape;379;p31"/>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380" name="Google Shape;380;p31"/>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atin typeface="Manrope"/>
                <a:ea typeface="Manrope"/>
                <a:cs typeface="Manrope"/>
                <a:sym typeface="Manrope"/>
              </a:defRPr>
            </a:lvl1pPr>
            <a:lvl2pPr lvl="1">
              <a:buNone/>
              <a:defRPr>
                <a:latin typeface="Manrope"/>
                <a:ea typeface="Manrope"/>
                <a:cs typeface="Manrope"/>
                <a:sym typeface="Manrope"/>
              </a:defRPr>
            </a:lvl2pPr>
            <a:lvl3pPr lvl="2">
              <a:buNone/>
              <a:defRPr>
                <a:latin typeface="Manrope"/>
                <a:ea typeface="Manrope"/>
                <a:cs typeface="Manrope"/>
                <a:sym typeface="Manrope"/>
              </a:defRPr>
            </a:lvl3pPr>
            <a:lvl4pPr lvl="3">
              <a:buNone/>
              <a:defRPr>
                <a:latin typeface="Manrope"/>
                <a:ea typeface="Manrope"/>
                <a:cs typeface="Manrope"/>
                <a:sym typeface="Manrope"/>
              </a:defRPr>
            </a:lvl4pPr>
            <a:lvl5pPr lvl="4">
              <a:buNone/>
              <a:defRPr>
                <a:latin typeface="Manrope"/>
                <a:ea typeface="Manrope"/>
                <a:cs typeface="Manrope"/>
                <a:sym typeface="Manrope"/>
              </a:defRPr>
            </a:lvl5pPr>
            <a:lvl6pPr lvl="5">
              <a:buNone/>
              <a:defRPr>
                <a:latin typeface="Manrope"/>
                <a:ea typeface="Manrope"/>
                <a:cs typeface="Manrope"/>
                <a:sym typeface="Manrope"/>
              </a:defRPr>
            </a:lvl6pPr>
            <a:lvl7pPr lvl="6">
              <a:buNone/>
              <a:defRPr>
                <a:latin typeface="Manrope"/>
                <a:ea typeface="Manrope"/>
                <a:cs typeface="Manrope"/>
                <a:sym typeface="Manrope"/>
              </a:defRPr>
            </a:lvl7pPr>
            <a:lvl8pPr lvl="7">
              <a:buNone/>
              <a:defRPr>
                <a:latin typeface="Manrope"/>
                <a:ea typeface="Manrope"/>
                <a:cs typeface="Manrope"/>
                <a:sym typeface="Manrope"/>
              </a:defRPr>
            </a:lvl8pPr>
            <a:lvl9pPr lvl="8">
              <a:buNone/>
              <a:defRPr>
                <a:latin typeface="Manrope"/>
                <a:ea typeface="Manrope"/>
                <a:cs typeface="Manrope"/>
                <a:sym typeface="Manro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877848" y="2045111"/>
            <a:ext cx="9948942" cy="1411156"/>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1414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755696" y="3730572"/>
            <a:ext cx="8193247" cy="1682415"/>
          </a:xfrm>
          <a:prstGeom prst="rect">
            <a:avLst/>
          </a:prstGeom>
          <a:noFill/>
          <a:ln>
            <a:noFill/>
          </a:ln>
        </p:spPr>
        <p:txBody>
          <a:bodyPr anchorCtr="0" anchor="t" bIns="45700" lIns="91425" spcFirstLastPara="1" rIns="91425" wrap="square" tIns="45700">
            <a:normAutofit/>
          </a:bodyPr>
          <a:lstStyle>
            <a:lvl1pPr lvl="0" algn="ctr">
              <a:spcBef>
                <a:spcPts val="440"/>
              </a:spcBef>
              <a:spcAft>
                <a:spcPts val="0"/>
              </a:spcAft>
              <a:buClr>
                <a:srgbClr val="888888"/>
              </a:buClr>
              <a:buSzPts val="2200"/>
              <a:buNone/>
              <a:defRPr>
                <a:solidFill>
                  <a:srgbClr val="888888"/>
                </a:solidFill>
              </a:defRPr>
            </a:lvl1pPr>
            <a:lvl2pPr lvl="1" algn="ctr">
              <a:spcBef>
                <a:spcPts val="400"/>
              </a:spcBef>
              <a:spcAft>
                <a:spcPts val="0"/>
              </a:spcAft>
              <a:buClr>
                <a:srgbClr val="888888"/>
              </a:buClr>
              <a:buSzPts val="20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20"/>
              </a:spcBef>
              <a:spcAft>
                <a:spcPts val="0"/>
              </a:spcAft>
              <a:buClr>
                <a:srgbClr val="888888"/>
              </a:buClr>
              <a:buSzPts val="1100"/>
              <a:buNone/>
              <a:defRPr>
                <a:solidFill>
                  <a:srgbClr val="888888"/>
                </a:solidFill>
              </a:defRPr>
            </a:lvl5pPr>
            <a:lvl6pPr lvl="5" algn="ctr">
              <a:spcBef>
                <a:spcPts val="520"/>
              </a:spcBef>
              <a:spcAft>
                <a:spcPts val="0"/>
              </a:spcAft>
              <a:buClr>
                <a:srgbClr val="888888"/>
              </a:buClr>
              <a:buSzPts val="2600"/>
              <a:buNone/>
              <a:defRPr>
                <a:solidFill>
                  <a:srgbClr val="888888"/>
                </a:solidFill>
              </a:defRPr>
            </a:lvl6pPr>
            <a:lvl7pPr lvl="6" algn="ctr">
              <a:spcBef>
                <a:spcPts val="520"/>
              </a:spcBef>
              <a:spcAft>
                <a:spcPts val="0"/>
              </a:spcAft>
              <a:buClr>
                <a:srgbClr val="888888"/>
              </a:buClr>
              <a:buSzPts val="2600"/>
              <a:buNone/>
              <a:defRPr>
                <a:solidFill>
                  <a:srgbClr val="888888"/>
                </a:solidFill>
              </a:defRPr>
            </a:lvl7pPr>
            <a:lvl8pPr lvl="7" algn="ctr">
              <a:spcBef>
                <a:spcPts val="520"/>
              </a:spcBef>
              <a:spcAft>
                <a:spcPts val="0"/>
              </a:spcAft>
              <a:buClr>
                <a:srgbClr val="888888"/>
              </a:buClr>
              <a:buSzPts val="2600"/>
              <a:buNone/>
              <a:defRPr>
                <a:solidFill>
                  <a:srgbClr val="888888"/>
                </a:solidFill>
              </a:defRPr>
            </a:lvl8pPr>
            <a:lvl9pPr lvl="8" algn="ctr">
              <a:spcBef>
                <a:spcPts val="520"/>
              </a:spcBef>
              <a:spcAft>
                <a:spcPts val="0"/>
              </a:spcAft>
              <a:buClr>
                <a:srgbClr val="888888"/>
              </a:buClr>
              <a:buSzPts val="2600"/>
              <a:buNone/>
              <a:defRPr>
                <a:solidFill>
                  <a:srgbClr val="888888"/>
                </a:solidFill>
              </a:defRPr>
            </a:lvl9pPr>
          </a:lstStyle>
          <a:p/>
        </p:txBody>
      </p:sp>
      <p:sp>
        <p:nvSpPr>
          <p:cNvPr id="28" name="Google Shape;28;p4"/>
          <p:cNvSpPr txBox="1"/>
          <p:nvPr>
            <p:ph idx="10" type="dt"/>
          </p:nvPr>
        </p:nvSpPr>
        <p:spPr>
          <a:xfrm>
            <a:off x="585232" y="6101803"/>
            <a:ext cx="2731082" cy="350503"/>
          </a:xfrm>
          <a:prstGeom prst="rect">
            <a:avLst/>
          </a:prstGeom>
          <a:noFill/>
          <a:ln>
            <a:noFill/>
          </a:ln>
        </p:spPr>
        <p:txBody>
          <a:bodyPr anchorCtr="0" anchor="t" bIns="58500" lIns="117025" spcFirstLastPara="1" rIns="117025" wrap="square" tIns="58500">
            <a:noAutofit/>
          </a:bodyPr>
          <a:lstStyle>
            <a:lvl1pPr lvl="0" marR="0" algn="l">
              <a:spcBef>
                <a:spcPts val="0"/>
              </a:spcBef>
              <a:spcAft>
                <a:spcPts val="0"/>
              </a:spcAft>
              <a:buSzPts val="1400"/>
              <a:buNone/>
              <a:defRPr sz="2300">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999085" y="6101803"/>
            <a:ext cx="3706469" cy="350503"/>
          </a:xfrm>
          <a:prstGeom prst="rect">
            <a:avLst/>
          </a:prstGeom>
          <a:noFill/>
          <a:ln>
            <a:noFill/>
          </a:ln>
        </p:spPr>
        <p:txBody>
          <a:bodyPr anchorCtr="0" anchor="t" bIns="58500" lIns="117025" spcFirstLastPara="1" rIns="117025" wrap="square" tIns="58500">
            <a:noAutofit/>
          </a:bodyPr>
          <a:lstStyle>
            <a:lvl1pPr lvl="0" marR="0" algn="l">
              <a:spcBef>
                <a:spcPts val="0"/>
              </a:spcBef>
              <a:spcAft>
                <a:spcPts val="0"/>
              </a:spcAft>
              <a:buSzPts val="1400"/>
              <a:buNone/>
              <a:defRPr sz="2300">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30" name="Google Shape;30;p4"/>
          <p:cNvSpPr txBox="1"/>
          <p:nvPr/>
        </p:nvSpPr>
        <p:spPr>
          <a:xfrm>
            <a:off x="738130" y="341523"/>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 name="Google Shape;31;p4"/>
          <p:cNvSpPr txBox="1"/>
          <p:nvPr/>
        </p:nvSpPr>
        <p:spPr>
          <a:xfrm>
            <a:off x="11182120" y="41864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 name="Google Shape;32;p4"/>
          <p:cNvSpPr txBox="1"/>
          <p:nvPr/>
        </p:nvSpPr>
        <p:spPr>
          <a:xfrm>
            <a:off x="11038901" y="363557"/>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 name="Google Shape;33;p4"/>
          <p:cNvSpPr txBox="1"/>
          <p:nvPr/>
        </p:nvSpPr>
        <p:spPr>
          <a:xfrm>
            <a:off x="9705860" y="613639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 name="Google Shape;34;p4"/>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ntent block with callout">
  <p:cSld name="Section Header_1_1_1_1_1_1_1_1_1_1">
    <p:spTree>
      <p:nvGrpSpPr>
        <p:cNvPr id="381" name="Shape 381"/>
        <p:cNvGrpSpPr/>
        <p:nvPr/>
      </p:nvGrpSpPr>
      <p:grpSpPr>
        <a:xfrm>
          <a:off x="0" y="0"/>
          <a:ext cx="0" cy="0"/>
          <a:chOff x="0" y="0"/>
          <a:chExt cx="0" cy="0"/>
        </a:xfrm>
      </p:grpSpPr>
      <p:sp>
        <p:nvSpPr>
          <p:cNvPr id="382" name="Google Shape;382;p32"/>
          <p:cNvSpPr txBox="1"/>
          <p:nvPr>
            <p:ph idx="1" type="body"/>
          </p:nvPr>
        </p:nvSpPr>
        <p:spPr>
          <a:xfrm>
            <a:off x="4611024" y="1801590"/>
            <a:ext cx="6491700" cy="44163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383" name="Google Shape;383;p32"/>
          <p:cNvSpPr txBox="1"/>
          <p:nvPr>
            <p:ph type="title"/>
          </p:nvPr>
        </p:nvSpPr>
        <p:spPr>
          <a:xfrm>
            <a:off x="4645465" y="339895"/>
            <a:ext cx="41421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2200"/>
              <a:buFont typeface="Fira Sans"/>
              <a:buNone/>
              <a:defRPr b="1" sz="2200">
                <a:solidFill>
                  <a:schemeClr val="accent5"/>
                </a:solidFill>
                <a:latin typeface="Fira Sans"/>
                <a:ea typeface="Fira Sans"/>
                <a:cs typeface="Fira Sans"/>
                <a:sym typeface="Fira Sans"/>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p:txBody>
      </p:sp>
      <p:sp>
        <p:nvSpPr>
          <p:cNvPr id="384" name="Google Shape;384;p32"/>
          <p:cNvSpPr txBox="1"/>
          <p:nvPr>
            <p:ph idx="2" type="subTitle"/>
          </p:nvPr>
        </p:nvSpPr>
        <p:spPr>
          <a:xfrm>
            <a:off x="4645465" y="954240"/>
            <a:ext cx="6019500" cy="5835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dk1"/>
              </a:buClr>
              <a:buSzPts val="1700"/>
              <a:buNone/>
              <a:defRPr sz="1700">
                <a:solidFill>
                  <a:schemeClr val="dk1"/>
                </a:solidFill>
                <a:latin typeface="Fira Sans"/>
                <a:ea typeface="Fira Sans"/>
                <a:cs typeface="Fira Sans"/>
                <a:sym typeface="Fira Sans"/>
              </a:defRPr>
            </a:lvl1pPr>
            <a:lvl2pPr lvl="1" rtl="0">
              <a:spcBef>
                <a:spcPts val="500"/>
              </a:spcBef>
              <a:spcAft>
                <a:spcPts val="0"/>
              </a:spcAft>
              <a:buClr>
                <a:schemeClr val="dk1"/>
              </a:buClr>
              <a:buSzPts val="1600"/>
              <a:buNone/>
              <a:defRPr>
                <a:solidFill>
                  <a:schemeClr val="dk1"/>
                </a:solidFill>
              </a:defRPr>
            </a:lvl2pPr>
            <a:lvl3pPr lvl="2" rtl="0">
              <a:spcBef>
                <a:spcPts val="500"/>
              </a:spcBef>
              <a:spcAft>
                <a:spcPts val="0"/>
              </a:spcAft>
              <a:buClr>
                <a:schemeClr val="dk1"/>
              </a:buClr>
              <a:buSzPts val="1600"/>
              <a:buNone/>
              <a:defRPr>
                <a:solidFill>
                  <a:schemeClr val="dk1"/>
                </a:solidFill>
              </a:defRPr>
            </a:lvl3pPr>
            <a:lvl4pPr lvl="3" rtl="0">
              <a:spcBef>
                <a:spcPts val="500"/>
              </a:spcBef>
              <a:spcAft>
                <a:spcPts val="0"/>
              </a:spcAft>
              <a:buClr>
                <a:schemeClr val="dk1"/>
              </a:buClr>
              <a:buSzPts val="1600"/>
              <a:buNone/>
              <a:defRPr>
                <a:solidFill>
                  <a:schemeClr val="dk1"/>
                </a:solidFill>
              </a:defRPr>
            </a:lvl4pPr>
            <a:lvl5pPr lvl="4" rtl="0">
              <a:spcBef>
                <a:spcPts val="500"/>
              </a:spcBef>
              <a:spcAft>
                <a:spcPts val="0"/>
              </a:spcAft>
              <a:buClr>
                <a:schemeClr val="dk1"/>
              </a:buClr>
              <a:buSzPts val="1600"/>
              <a:buNone/>
              <a:defRPr>
                <a:solidFill>
                  <a:schemeClr val="dk1"/>
                </a:solidFill>
              </a:defRPr>
            </a:lvl5pPr>
            <a:lvl6pPr lvl="5" rtl="0">
              <a:spcBef>
                <a:spcPts val="500"/>
              </a:spcBef>
              <a:spcAft>
                <a:spcPts val="0"/>
              </a:spcAft>
              <a:buClr>
                <a:schemeClr val="dk1"/>
              </a:buClr>
              <a:buSzPts val="1600"/>
              <a:buNone/>
              <a:defRPr>
                <a:solidFill>
                  <a:schemeClr val="dk1"/>
                </a:solidFill>
              </a:defRPr>
            </a:lvl6pPr>
            <a:lvl7pPr lvl="6" rtl="0">
              <a:spcBef>
                <a:spcPts val="500"/>
              </a:spcBef>
              <a:spcAft>
                <a:spcPts val="0"/>
              </a:spcAft>
              <a:buClr>
                <a:schemeClr val="dk1"/>
              </a:buClr>
              <a:buSzPts val="1600"/>
              <a:buNone/>
              <a:defRPr>
                <a:solidFill>
                  <a:schemeClr val="dk1"/>
                </a:solidFill>
              </a:defRPr>
            </a:lvl7pPr>
            <a:lvl8pPr lvl="7" rtl="0">
              <a:spcBef>
                <a:spcPts val="500"/>
              </a:spcBef>
              <a:spcAft>
                <a:spcPts val="0"/>
              </a:spcAft>
              <a:buClr>
                <a:schemeClr val="dk1"/>
              </a:buClr>
              <a:buSzPts val="1600"/>
              <a:buNone/>
              <a:defRPr>
                <a:solidFill>
                  <a:schemeClr val="dk1"/>
                </a:solidFill>
              </a:defRPr>
            </a:lvl8pPr>
            <a:lvl9pPr lvl="8" rtl="0">
              <a:spcBef>
                <a:spcPts val="500"/>
              </a:spcBef>
              <a:spcAft>
                <a:spcPts val="0"/>
              </a:spcAft>
              <a:buClr>
                <a:schemeClr val="dk1"/>
              </a:buClr>
              <a:buSzPts val="1600"/>
              <a:buNone/>
              <a:defRPr>
                <a:solidFill>
                  <a:schemeClr val="dk1"/>
                </a:solidFill>
              </a:defRPr>
            </a:lvl9pPr>
          </a:lstStyle>
          <a:p/>
        </p:txBody>
      </p:sp>
      <p:sp>
        <p:nvSpPr>
          <p:cNvPr id="385" name="Google Shape;385;p32"/>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86" name="Google Shape;386;p32"/>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87" name="Google Shape;387;p32"/>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88" name="Google Shape;388;p32"/>
          <p:cNvSpPr/>
          <p:nvPr/>
        </p:nvSpPr>
        <p:spPr>
          <a:xfrm>
            <a:off x="-12672" y="-12071"/>
            <a:ext cx="4314300" cy="6583500"/>
          </a:xfrm>
          <a:prstGeom prst="rect">
            <a:avLst/>
          </a:prstGeom>
          <a:solidFill>
            <a:srgbClr val="812056"/>
          </a:solidFill>
          <a:ln cap="flat" cmpd="sng" w="9525">
            <a:solidFill>
              <a:srgbClr val="812056"/>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pic>
        <p:nvPicPr>
          <p:cNvPr id="389" name="Google Shape;389;p32"/>
          <p:cNvPicPr preferRelativeResize="0"/>
          <p:nvPr/>
        </p:nvPicPr>
        <p:blipFill rotWithShape="1">
          <a:blip r:embed="rId2">
            <a:alphaModFix amt="26000"/>
          </a:blip>
          <a:srcRect b="0" l="0" r="0" t="0"/>
          <a:stretch/>
        </p:blipFill>
        <p:spPr>
          <a:xfrm>
            <a:off x="-7" y="0"/>
            <a:ext cx="4313933" cy="6583348"/>
          </a:xfrm>
          <a:prstGeom prst="rect">
            <a:avLst/>
          </a:prstGeom>
          <a:noFill/>
          <a:ln>
            <a:noFill/>
          </a:ln>
        </p:spPr>
      </p:pic>
      <p:sp>
        <p:nvSpPr>
          <p:cNvPr id="390" name="Google Shape;390;p32"/>
          <p:cNvSpPr txBox="1"/>
          <p:nvPr/>
        </p:nvSpPr>
        <p:spPr>
          <a:xfrm rot="5400000">
            <a:off x="10141232" y="4297354"/>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391" name="Google Shape;391;p32"/>
          <p:cNvSpPr txBox="1"/>
          <p:nvPr>
            <p:ph idx="3" type="title"/>
          </p:nvPr>
        </p:nvSpPr>
        <p:spPr>
          <a:xfrm>
            <a:off x="632800" y="1958374"/>
            <a:ext cx="3752700" cy="9396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3100"/>
              <a:buFont typeface="Fira Sans"/>
              <a:buNone/>
              <a:defRPr sz="3100">
                <a:solidFill>
                  <a:schemeClr val="lt1"/>
                </a:solidFill>
                <a:latin typeface="Fira Sans"/>
                <a:ea typeface="Fira Sans"/>
                <a:cs typeface="Fira Sans"/>
                <a:sym typeface="Fira Sans"/>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392" name="Google Shape;392;p32"/>
          <p:cNvSpPr txBox="1"/>
          <p:nvPr>
            <p:ph idx="4" type="subTitle"/>
          </p:nvPr>
        </p:nvSpPr>
        <p:spPr>
          <a:xfrm>
            <a:off x="632800" y="2971243"/>
            <a:ext cx="3361800" cy="2515800"/>
          </a:xfrm>
          <a:prstGeom prst="rect">
            <a:avLst/>
          </a:prstGeom>
        </p:spPr>
        <p:txBody>
          <a:bodyPr anchorCtr="0" anchor="t" bIns="43875" lIns="87775" spcFirstLastPara="1" rIns="87775" wrap="square" tIns="43875">
            <a:normAutofit/>
          </a:bodyPr>
          <a:lstStyle>
            <a:lvl1pPr lvl="0" rtl="0">
              <a:spcBef>
                <a:spcPts val="1000"/>
              </a:spcBef>
              <a:spcAft>
                <a:spcPts val="0"/>
              </a:spcAft>
              <a:buClr>
                <a:schemeClr val="lt1"/>
              </a:buClr>
              <a:buSzPts val="1700"/>
              <a:buNone/>
              <a:defRPr sz="1700">
                <a:solidFill>
                  <a:schemeClr val="lt1"/>
                </a:solidFill>
                <a:latin typeface="Fira Sans"/>
                <a:ea typeface="Fira Sans"/>
                <a:cs typeface="Fira Sans"/>
                <a:sym typeface="Fira Sans"/>
              </a:defRPr>
            </a:lvl1pPr>
            <a:lvl2pPr lvl="1" rtl="0">
              <a:spcBef>
                <a:spcPts val="500"/>
              </a:spcBef>
              <a:spcAft>
                <a:spcPts val="0"/>
              </a:spcAft>
              <a:buClr>
                <a:schemeClr val="lt1"/>
              </a:buClr>
              <a:buSzPts val="1600"/>
              <a:buNone/>
              <a:defRPr>
                <a:solidFill>
                  <a:schemeClr val="lt1"/>
                </a:solidFill>
              </a:defRPr>
            </a:lvl2pPr>
            <a:lvl3pPr lvl="2" rtl="0">
              <a:spcBef>
                <a:spcPts val="500"/>
              </a:spcBef>
              <a:spcAft>
                <a:spcPts val="0"/>
              </a:spcAft>
              <a:buClr>
                <a:schemeClr val="lt1"/>
              </a:buClr>
              <a:buSzPts val="1600"/>
              <a:buNone/>
              <a:defRPr>
                <a:solidFill>
                  <a:schemeClr val="lt1"/>
                </a:solidFill>
              </a:defRPr>
            </a:lvl3pPr>
            <a:lvl4pPr lvl="3" rtl="0">
              <a:spcBef>
                <a:spcPts val="500"/>
              </a:spcBef>
              <a:spcAft>
                <a:spcPts val="0"/>
              </a:spcAft>
              <a:buClr>
                <a:schemeClr val="lt1"/>
              </a:buClr>
              <a:buSzPts val="1600"/>
              <a:buNone/>
              <a:defRPr>
                <a:solidFill>
                  <a:schemeClr val="lt1"/>
                </a:solidFill>
              </a:defRPr>
            </a:lvl4pPr>
            <a:lvl5pPr lvl="4" rtl="0">
              <a:spcBef>
                <a:spcPts val="500"/>
              </a:spcBef>
              <a:spcAft>
                <a:spcPts val="0"/>
              </a:spcAft>
              <a:buClr>
                <a:schemeClr val="lt1"/>
              </a:buClr>
              <a:buSzPts val="1600"/>
              <a:buNone/>
              <a:defRPr>
                <a:solidFill>
                  <a:schemeClr val="lt1"/>
                </a:solidFill>
              </a:defRPr>
            </a:lvl5pPr>
            <a:lvl6pPr lvl="5" rtl="0">
              <a:spcBef>
                <a:spcPts val="500"/>
              </a:spcBef>
              <a:spcAft>
                <a:spcPts val="0"/>
              </a:spcAft>
              <a:buClr>
                <a:schemeClr val="lt1"/>
              </a:buClr>
              <a:buSzPts val="1600"/>
              <a:buNone/>
              <a:defRPr>
                <a:solidFill>
                  <a:schemeClr val="lt1"/>
                </a:solidFill>
              </a:defRPr>
            </a:lvl6pPr>
            <a:lvl7pPr lvl="6" rtl="0">
              <a:spcBef>
                <a:spcPts val="500"/>
              </a:spcBef>
              <a:spcAft>
                <a:spcPts val="0"/>
              </a:spcAft>
              <a:buClr>
                <a:schemeClr val="lt1"/>
              </a:buClr>
              <a:buSzPts val="1600"/>
              <a:buNone/>
              <a:defRPr>
                <a:solidFill>
                  <a:schemeClr val="lt1"/>
                </a:solidFill>
              </a:defRPr>
            </a:lvl7pPr>
            <a:lvl8pPr lvl="7" rtl="0">
              <a:spcBef>
                <a:spcPts val="500"/>
              </a:spcBef>
              <a:spcAft>
                <a:spcPts val="0"/>
              </a:spcAft>
              <a:buClr>
                <a:schemeClr val="lt1"/>
              </a:buClr>
              <a:buSzPts val="1600"/>
              <a:buNone/>
              <a:defRPr>
                <a:solidFill>
                  <a:schemeClr val="lt1"/>
                </a:solidFill>
              </a:defRPr>
            </a:lvl8pPr>
            <a:lvl9pPr lvl="8" rtl="0">
              <a:spcBef>
                <a:spcPts val="500"/>
              </a:spcBef>
              <a:spcAft>
                <a:spcPts val="0"/>
              </a:spcAft>
              <a:buClr>
                <a:schemeClr val="lt1"/>
              </a:buClr>
              <a:buSzPts val="1600"/>
              <a:buNone/>
              <a:defRPr>
                <a:solidFill>
                  <a:schemeClr val="lt1"/>
                </a:solidFill>
              </a:defRPr>
            </a:lvl9pPr>
          </a:lstStyle>
          <a:p/>
        </p:txBody>
      </p:sp>
      <p:sp>
        <p:nvSpPr>
          <p:cNvPr id="393" name="Google Shape;393;p32"/>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p:cSld name="Section Header_1_1_1_1_1_1_1_1_1_1_1">
    <p:spTree>
      <p:nvGrpSpPr>
        <p:cNvPr id="394" name="Shape 394"/>
        <p:cNvGrpSpPr/>
        <p:nvPr/>
      </p:nvGrpSpPr>
      <p:grpSpPr>
        <a:xfrm>
          <a:off x="0" y="0"/>
          <a:ext cx="0" cy="0"/>
          <a:chOff x="0" y="0"/>
          <a:chExt cx="0" cy="0"/>
        </a:xfrm>
      </p:grpSpPr>
      <p:sp>
        <p:nvSpPr>
          <p:cNvPr id="395" name="Google Shape;395;p33"/>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96" name="Google Shape;396;p33"/>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97" name="Google Shape;397;p33"/>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398" name="Google Shape;398;p33"/>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399" name="Google Shape;399;p33"/>
          <p:cNvSpPr txBox="1"/>
          <p:nvPr>
            <p:ph type="title"/>
          </p:nvPr>
        </p:nvSpPr>
        <p:spPr>
          <a:xfrm>
            <a:off x="563415" y="2577003"/>
            <a:ext cx="104529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5"/>
              </a:buClr>
              <a:buSzPts val="3200"/>
              <a:buFont typeface="Fira Sans"/>
              <a:buNone/>
              <a:defRPr b="1" sz="3200">
                <a:solidFill>
                  <a:schemeClr val="accent5"/>
                </a:solidFill>
                <a:latin typeface="Fira Sans"/>
                <a:ea typeface="Fira Sans"/>
                <a:cs typeface="Fira Sans"/>
                <a:sym typeface="Fira Sans"/>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p:txBody>
      </p:sp>
      <p:sp>
        <p:nvSpPr>
          <p:cNvPr id="400" name="Google Shape;400;p33"/>
          <p:cNvSpPr txBox="1"/>
          <p:nvPr>
            <p:ph idx="1" type="subTitle"/>
          </p:nvPr>
        </p:nvSpPr>
        <p:spPr>
          <a:xfrm>
            <a:off x="563415" y="3422888"/>
            <a:ext cx="10297800" cy="583500"/>
          </a:xfrm>
          <a:prstGeom prst="rect">
            <a:avLst/>
          </a:prstGeom>
        </p:spPr>
        <p:txBody>
          <a:bodyPr anchorCtr="0" anchor="t" bIns="43875" lIns="87775" spcFirstLastPara="1" rIns="87775" wrap="square" tIns="43875">
            <a:normAutofit/>
          </a:bodyPr>
          <a:lstStyle>
            <a:lvl1pPr lvl="0" rtl="0">
              <a:spcBef>
                <a:spcPts val="1000"/>
              </a:spcBef>
              <a:spcAft>
                <a:spcPts val="0"/>
              </a:spcAft>
              <a:buSzPts val="2000"/>
              <a:buNone/>
              <a:defRPr sz="2000">
                <a:latin typeface="Fira Sans"/>
                <a:ea typeface="Fira Sans"/>
                <a:cs typeface="Fira Sans"/>
                <a:sym typeface="Fira Sans"/>
              </a:defRPr>
            </a:lvl1pPr>
            <a:lvl2pPr lvl="1" rtl="0">
              <a:spcBef>
                <a:spcPts val="500"/>
              </a:spcBef>
              <a:spcAft>
                <a:spcPts val="0"/>
              </a:spcAft>
              <a:buClr>
                <a:schemeClr val="dk1"/>
              </a:buClr>
              <a:buSzPts val="1600"/>
              <a:buNone/>
              <a:defRPr>
                <a:solidFill>
                  <a:schemeClr val="dk1"/>
                </a:solidFill>
              </a:defRPr>
            </a:lvl2pPr>
            <a:lvl3pPr lvl="2" rtl="0">
              <a:spcBef>
                <a:spcPts val="500"/>
              </a:spcBef>
              <a:spcAft>
                <a:spcPts val="0"/>
              </a:spcAft>
              <a:buClr>
                <a:schemeClr val="dk1"/>
              </a:buClr>
              <a:buSzPts val="1600"/>
              <a:buNone/>
              <a:defRPr>
                <a:solidFill>
                  <a:schemeClr val="dk1"/>
                </a:solidFill>
              </a:defRPr>
            </a:lvl3pPr>
            <a:lvl4pPr lvl="3" rtl="0">
              <a:spcBef>
                <a:spcPts val="500"/>
              </a:spcBef>
              <a:spcAft>
                <a:spcPts val="0"/>
              </a:spcAft>
              <a:buClr>
                <a:schemeClr val="dk1"/>
              </a:buClr>
              <a:buSzPts val="1600"/>
              <a:buNone/>
              <a:defRPr>
                <a:solidFill>
                  <a:schemeClr val="dk1"/>
                </a:solidFill>
              </a:defRPr>
            </a:lvl4pPr>
            <a:lvl5pPr lvl="4" rtl="0">
              <a:spcBef>
                <a:spcPts val="500"/>
              </a:spcBef>
              <a:spcAft>
                <a:spcPts val="0"/>
              </a:spcAft>
              <a:buClr>
                <a:schemeClr val="dk1"/>
              </a:buClr>
              <a:buSzPts val="1600"/>
              <a:buNone/>
              <a:defRPr>
                <a:solidFill>
                  <a:schemeClr val="dk1"/>
                </a:solidFill>
              </a:defRPr>
            </a:lvl5pPr>
            <a:lvl6pPr lvl="5" rtl="0">
              <a:spcBef>
                <a:spcPts val="500"/>
              </a:spcBef>
              <a:spcAft>
                <a:spcPts val="0"/>
              </a:spcAft>
              <a:buClr>
                <a:schemeClr val="dk1"/>
              </a:buClr>
              <a:buSzPts val="1600"/>
              <a:buNone/>
              <a:defRPr>
                <a:solidFill>
                  <a:schemeClr val="dk1"/>
                </a:solidFill>
              </a:defRPr>
            </a:lvl6pPr>
            <a:lvl7pPr lvl="6" rtl="0">
              <a:spcBef>
                <a:spcPts val="500"/>
              </a:spcBef>
              <a:spcAft>
                <a:spcPts val="0"/>
              </a:spcAft>
              <a:buClr>
                <a:schemeClr val="dk1"/>
              </a:buClr>
              <a:buSzPts val="1600"/>
              <a:buNone/>
              <a:defRPr>
                <a:solidFill>
                  <a:schemeClr val="dk1"/>
                </a:solidFill>
              </a:defRPr>
            </a:lvl7pPr>
            <a:lvl8pPr lvl="7" rtl="0">
              <a:spcBef>
                <a:spcPts val="500"/>
              </a:spcBef>
              <a:spcAft>
                <a:spcPts val="0"/>
              </a:spcAft>
              <a:buClr>
                <a:schemeClr val="dk1"/>
              </a:buClr>
              <a:buSzPts val="1600"/>
              <a:buNone/>
              <a:defRPr>
                <a:solidFill>
                  <a:schemeClr val="dk1"/>
                </a:solidFill>
              </a:defRPr>
            </a:lvl8pPr>
            <a:lvl9pPr lvl="8" rtl="0">
              <a:spcBef>
                <a:spcPts val="500"/>
              </a:spcBef>
              <a:spcAft>
                <a:spcPts val="0"/>
              </a:spcAft>
              <a:buClr>
                <a:schemeClr val="dk1"/>
              </a:buClr>
              <a:buSzPts val="1600"/>
              <a:buNone/>
              <a:defRPr>
                <a:solidFill>
                  <a:schemeClr val="dk1"/>
                </a:solidFill>
              </a:defRPr>
            </a:lvl9pPr>
          </a:lstStyle>
          <a:p/>
        </p:txBody>
      </p:sp>
      <p:sp>
        <p:nvSpPr>
          <p:cNvPr id="401" name="Google Shape;401;p33"/>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1 content block">
  <p:cSld name="Section Header_1_1_1_1_1_1_1_1_1_1_1_1_1">
    <p:spTree>
      <p:nvGrpSpPr>
        <p:cNvPr id="402" name="Shape 402"/>
        <p:cNvGrpSpPr/>
        <p:nvPr/>
      </p:nvGrpSpPr>
      <p:grpSpPr>
        <a:xfrm>
          <a:off x="0" y="0"/>
          <a:ext cx="0" cy="0"/>
          <a:chOff x="0" y="0"/>
          <a:chExt cx="0" cy="0"/>
        </a:xfrm>
      </p:grpSpPr>
      <p:sp>
        <p:nvSpPr>
          <p:cNvPr id="403" name="Google Shape;403;p34"/>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04" name="Google Shape;404;p34"/>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05" name="Google Shape;405;p34"/>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06" name="Google Shape;406;p34"/>
          <p:cNvSpPr txBox="1"/>
          <p:nvPr/>
        </p:nvSpPr>
        <p:spPr>
          <a:xfrm>
            <a:off x="1585732" y="208344"/>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07" name="Google Shape;407;p34"/>
          <p:cNvSpPr txBox="1"/>
          <p:nvPr/>
        </p:nvSpPr>
        <p:spPr>
          <a:xfrm>
            <a:off x="7991061" y="-6626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08" name="Google Shape;408;p34"/>
          <p:cNvSpPr txBox="1"/>
          <p:nvPr>
            <p:ph type="title"/>
          </p:nvPr>
        </p:nvSpPr>
        <p:spPr>
          <a:xfrm>
            <a:off x="442188" y="1144527"/>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2"/>
              </a:buClr>
              <a:buSzPts val="2200"/>
              <a:buFont typeface="Fira Sans"/>
              <a:buNone/>
              <a:defRPr b="1" sz="2200">
                <a:solidFill>
                  <a:schemeClr val="accent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409" name="Google Shape;409;p34"/>
          <p:cNvSpPr txBox="1"/>
          <p:nvPr>
            <p:ph idx="1" type="body"/>
          </p:nvPr>
        </p:nvSpPr>
        <p:spPr>
          <a:xfrm>
            <a:off x="442188" y="1969365"/>
            <a:ext cx="4556700" cy="18879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410" name="Google Shape;410;p34"/>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411" name="Google Shape;411;p34"/>
          <p:cNvSpPr/>
          <p:nvPr>
            <p:ph idx="2" type="pic"/>
          </p:nvPr>
        </p:nvSpPr>
        <p:spPr>
          <a:xfrm>
            <a:off x="6613768" y="1139415"/>
            <a:ext cx="4485000" cy="4304400"/>
          </a:xfrm>
          <a:prstGeom prst="rect">
            <a:avLst/>
          </a:prstGeom>
          <a:noFill/>
          <a:ln>
            <a:noFill/>
          </a:ln>
        </p:spPr>
      </p:sp>
      <p:sp>
        <p:nvSpPr>
          <p:cNvPr id="412" name="Google Shape;412;p34"/>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2 content blocks">
  <p:cSld name="Section Header_1_1_1_1_1_1_1_1_1_1_1_1_1_1">
    <p:spTree>
      <p:nvGrpSpPr>
        <p:cNvPr id="413" name="Shape 413"/>
        <p:cNvGrpSpPr/>
        <p:nvPr/>
      </p:nvGrpSpPr>
      <p:grpSpPr>
        <a:xfrm>
          <a:off x="0" y="0"/>
          <a:ext cx="0" cy="0"/>
          <a:chOff x="0" y="0"/>
          <a:chExt cx="0" cy="0"/>
        </a:xfrm>
      </p:grpSpPr>
      <p:sp>
        <p:nvSpPr>
          <p:cNvPr id="414" name="Google Shape;414;p35"/>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15" name="Google Shape;415;p35"/>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16" name="Google Shape;416;p35"/>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17" name="Google Shape;417;p35"/>
          <p:cNvSpPr txBox="1"/>
          <p:nvPr/>
        </p:nvSpPr>
        <p:spPr>
          <a:xfrm>
            <a:off x="1585732" y="208344"/>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18" name="Google Shape;418;p35"/>
          <p:cNvSpPr txBox="1"/>
          <p:nvPr/>
        </p:nvSpPr>
        <p:spPr>
          <a:xfrm>
            <a:off x="7991061" y="-6626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19" name="Google Shape;419;p35"/>
          <p:cNvSpPr txBox="1"/>
          <p:nvPr/>
        </p:nvSpPr>
        <p:spPr>
          <a:xfrm rot="-5400000">
            <a:off x="-1034514" y="4297281"/>
            <a:ext cx="2640900" cy="365700"/>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2022  CSBC ALL RIGHTS RESERVED</a:t>
            </a:r>
            <a:endParaRPr sz="13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420" name="Google Shape;420;p35"/>
          <p:cNvSpPr txBox="1"/>
          <p:nvPr/>
        </p:nvSpPr>
        <p:spPr>
          <a:xfrm>
            <a:off x="1585732" y="208344"/>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21" name="Google Shape;421;p35"/>
          <p:cNvSpPr txBox="1"/>
          <p:nvPr>
            <p:ph type="title"/>
          </p:nvPr>
        </p:nvSpPr>
        <p:spPr>
          <a:xfrm>
            <a:off x="442188" y="339895"/>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2"/>
              </a:buClr>
              <a:buSzPts val="2200"/>
              <a:buFont typeface="Fira Sans"/>
              <a:buNone/>
              <a:defRPr b="1" sz="2200">
                <a:solidFill>
                  <a:schemeClr val="accent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422" name="Google Shape;422;p35"/>
          <p:cNvSpPr txBox="1"/>
          <p:nvPr>
            <p:ph idx="1" type="body"/>
          </p:nvPr>
        </p:nvSpPr>
        <p:spPr>
          <a:xfrm>
            <a:off x="442188" y="1164734"/>
            <a:ext cx="4556700" cy="18879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423" name="Google Shape;423;p35"/>
          <p:cNvSpPr txBox="1"/>
          <p:nvPr>
            <p:ph idx="2" type="title"/>
          </p:nvPr>
        </p:nvSpPr>
        <p:spPr>
          <a:xfrm>
            <a:off x="442188" y="3260597"/>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2"/>
              </a:buClr>
              <a:buSzPts val="2200"/>
              <a:buFont typeface="Fira Sans"/>
              <a:buNone/>
              <a:defRPr b="1" sz="2200">
                <a:solidFill>
                  <a:schemeClr val="accent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424" name="Google Shape;424;p35"/>
          <p:cNvSpPr txBox="1"/>
          <p:nvPr>
            <p:ph idx="3" type="body"/>
          </p:nvPr>
        </p:nvSpPr>
        <p:spPr>
          <a:xfrm>
            <a:off x="442188" y="4085435"/>
            <a:ext cx="4660500" cy="18879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141414"/>
              </a:buClr>
              <a:buSzPts val="1600"/>
              <a:buFont typeface="Manrope"/>
              <a:buChar char="•"/>
              <a:defRPr sz="1600">
                <a:solidFill>
                  <a:srgbClr val="141414"/>
                </a:solidFill>
                <a:latin typeface="Manrope Medium"/>
                <a:ea typeface="Manrope Medium"/>
                <a:cs typeface="Manrope Medium"/>
                <a:sym typeface="Manrope Medium"/>
              </a:defRPr>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425" name="Google Shape;425;p35"/>
          <p:cNvSpPr/>
          <p:nvPr>
            <p:ph idx="4" type="pic"/>
          </p:nvPr>
        </p:nvSpPr>
        <p:spPr>
          <a:xfrm>
            <a:off x="6613768" y="1139415"/>
            <a:ext cx="4485000" cy="4304400"/>
          </a:xfrm>
          <a:prstGeom prst="rect">
            <a:avLst/>
          </a:prstGeom>
          <a:noFill/>
          <a:ln>
            <a:noFill/>
          </a:ln>
        </p:spPr>
      </p:sp>
      <p:sp>
        <p:nvSpPr>
          <p:cNvPr id="426" name="Google Shape;426;p35"/>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1)">
  <p:cSld name="Section Header_1_1_1_1_1_1_1_1_1_1_1_1_1_1_1_1">
    <p:spTree>
      <p:nvGrpSpPr>
        <p:cNvPr id="427" name="Shape 427"/>
        <p:cNvGrpSpPr/>
        <p:nvPr/>
      </p:nvGrpSpPr>
      <p:grpSpPr>
        <a:xfrm>
          <a:off x="0" y="0"/>
          <a:ext cx="0" cy="0"/>
          <a:chOff x="0" y="0"/>
          <a:chExt cx="0" cy="0"/>
        </a:xfrm>
      </p:grpSpPr>
      <p:sp>
        <p:nvSpPr>
          <p:cNvPr id="428" name="Google Shape;428;p36"/>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429" name="Google Shape;429;p36"/>
          <p:cNvSpPr/>
          <p:nvPr/>
        </p:nvSpPr>
        <p:spPr>
          <a:xfrm>
            <a:off x="0" y="1094705"/>
            <a:ext cx="11704500" cy="4909200"/>
          </a:xfrm>
          <a:prstGeom prst="rect">
            <a:avLst/>
          </a:prstGeom>
          <a:solidFill>
            <a:srgbClr val="E158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521F5C"/>
              </a:solidFill>
              <a:latin typeface="Calibri"/>
              <a:ea typeface="Calibri"/>
              <a:cs typeface="Calibri"/>
              <a:sym typeface="Calibri"/>
            </a:endParaRPr>
          </a:p>
        </p:txBody>
      </p:sp>
      <p:sp>
        <p:nvSpPr>
          <p:cNvPr id="430" name="Google Shape;430;p36"/>
          <p:cNvSpPr/>
          <p:nvPr>
            <p:ph idx="2" type="pic"/>
          </p:nvPr>
        </p:nvSpPr>
        <p:spPr>
          <a:xfrm>
            <a:off x="465660" y="1470382"/>
            <a:ext cx="2884500" cy="2027400"/>
          </a:xfrm>
          <a:prstGeom prst="rect">
            <a:avLst/>
          </a:prstGeom>
          <a:noFill/>
          <a:ln>
            <a:noFill/>
          </a:ln>
        </p:spPr>
      </p:sp>
      <p:sp>
        <p:nvSpPr>
          <p:cNvPr id="431" name="Google Shape;431;p36"/>
          <p:cNvSpPr/>
          <p:nvPr>
            <p:ph idx="3" type="pic"/>
          </p:nvPr>
        </p:nvSpPr>
        <p:spPr>
          <a:xfrm>
            <a:off x="3500107" y="1470382"/>
            <a:ext cx="2961300" cy="2027400"/>
          </a:xfrm>
          <a:prstGeom prst="rect">
            <a:avLst/>
          </a:prstGeom>
          <a:noFill/>
          <a:ln>
            <a:noFill/>
          </a:ln>
        </p:spPr>
      </p:sp>
      <p:sp>
        <p:nvSpPr>
          <p:cNvPr id="432" name="Google Shape;432;p36"/>
          <p:cNvSpPr/>
          <p:nvPr>
            <p:ph idx="4" type="pic"/>
          </p:nvPr>
        </p:nvSpPr>
        <p:spPr>
          <a:xfrm>
            <a:off x="465660" y="3671024"/>
            <a:ext cx="5995800" cy="2027400"/>
          </a:xfrm>
          <a:prstGeom prst="rect">
            <a:avLst/>
          </a:prstGeom>
          <a:noFill/>
          <a:ln>
            <a:noFill/>
          </a:ln>
        </p:spPr>
      </p:sp>
      <p:sp>
        <p:nvSpPr>
          <p:cNvPr id="433" name="Google Shape;433;p36"/>
          <p:cNvSpPr/>
          <p:nvPr>
            <p:ph idx="5" type="pic"/>
          </p:nvPr>
        </p:nvSpPr>
        <p:spPr>
          <a:xfrm>
            <a:off x="6642821" y="1512404"/>
            <a:ext cx="4735200" cy="4186200"/>
          </a:xfrm>
          <a:prstGeom prst="rect">
            <a:avLst/>
          </a:prstGeom>
          <a:noFill/>
          <a:ln>
            <a:noFill/>
          </a:ln>
        </p:spPr>
      </p:sp>
      <p:sp>
        <p:nvSpPr>
          <p:cNvPr id="434" name="Google Shape;434;p36"/>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35" name="Google Shape;435;p36"/>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36" name="Google Shape;436;p36"/>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37" name="Google Shape;437;p36"/>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38" name="Google Shape;438;p36"/>
          <p:cNvSpPr txBox="1"/>
          <p:nvPr/>
        </p:nvSpPr>
        <p:spPr>
          <a:xfrm rot="-5400000">
            <a:off x="-886671" y="4310422"/>
            <a:ext cx="2357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sz="14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439" name="Google Shape;439;p36"/>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40" name="Google Shape;440;p36"/>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2)">
  <p:cSld name="Section Header_1_1_1_1_1_1_1_1_1_1_1_1_1_1_1_1_1">
    <p:spTree>
      <p:nvGrpSpPr>
        <p:cNvPr id="441" name="Shape 441"/>
        <p:cNvGrpSpPr/>
        <p:nvPr/>
      </p:nvGrpSpPr>
      <p:grpSpPr>
        <a:xfrm>
          <a:off x="0" y="0"/>
          <a:ext cx="0" cy="0"/>
          <a:chOff x="0" y="0"/>
          <a:chExt cx="0" cy="0"/>
        </a:xfrm>
      </p:grpSpPr>
      <p:sp>
        <p:nvSpPr>
          <p:cNvPr id="442" name="Google Shape;442;p37"/>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443" name="Google Shape;443;p37"/>
          <p:cNvSpPr/>
          <p:nvPr/>
        </p:nvSpPr>
        <p:spPr>
          <a:xfrm>
            <a:off x="0" y="1094705"/>
            <a:ext cx="11704500" cy="4909200"/>
          </a:xfrm>
          <a:prstGeom prst="rect">
            <a:avLst/>
          </a:prstGeom>
          <a:solidFill>
            <a:srgbClr val="D3CD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521F5C"/>
              </a:solidFill>
              <a:latin typeface="Calibri"/>
              <a:ea typeface="Calibri"/>
              <a:cs typeface="Calibri"/>
              <a:sym typeface="Calibri"/>
            </a:endParaRPr>
          </a:p>
        </p:txBody>
      </p:sp>
      <p:sp>
        <p:nvSpPr>
          <p:cNvPr id="444" name="Google Shape;444;p37"/>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45" name="Google Shape;445;p37"/>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46" name="Google Shape;446;p37"/>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47" name="Google Shape;447;p37"/>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48" name="Google Shape;448;p37"/>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49" name="Google Shape;449;p37"/>
          <p:cNvSpPr txBox="1"/>
          <p:nvPr/>
        </p:nvSpPr>
        <p:spPr>
          <a:xfrm rot="-5400000">
            <a:off x="-898971" y="4298120"/>
            <a:ext cx="2382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3D3D3D"/>
                </a:solidFill>
                <a:latin typeface="Helvetica Neue"/>
                <a:ea typeface="Helvetica Neue"/>
                <a:cs typeface="Helvetica Neue"/>
                <a:sym typeface="Helvetica Neue"/>
              </a:rPr>
              <a:t>© 2021  CSBC ALL RIGHTS RESERVED</a:t>
            </a:r>
            <a:endParaRPr sz="1400">
              <a:solidFill>
                <a:srgbClr val="3D3D3D"/>
              </a:solidFill>
            </a:endParaRPr>
          </a:p>
          <a:p>
            <a:pPr indent="0" lvl="0" marL="0" marR="0" rtl="0" algn="l">
              <a:spcBef>
                <a:spcPts val="0"/>
              </a:spcBef>
              <a:spcAft>
                <a:spcPts val="0"/>
              </a:spcAft>
              <a:buNone/>
            </a:pPr>
            <a:r>
              <a:t/>
            </a:r>
            <a:endParaRPr sz="900">
              <a:solidFill>
                <a:srgbClr val="3D3D3D"/>
              </a:solidFill>
              <a:latin typeface="Helvetica Neue"/>
              <a:ea typeface="Helvetica Neue"/>
              <a:cs typeface="Helvetica Neue"/>
              <a:sym typeface="Helvetica Neue"/>
            </a:endParaRPr>
          </a:p>
        </p:txBody>
      </p:sp>
      <p:sp>
        <p:nvSpPr>
          <p:cNvPr id="450" name="Google Shape;450;p37"/>
          <p:cNvSpPr/>
          <p:nvPr>
            <p:ph idx="2" type="pic"/>
          </p:nvPr>
        </p:nvSpPr>
        <p:spPr>
          <a:xfrm>
            <a:off x="465660" y="1470382"/>
            <a:ext cx="2884500" cy="2027400"/>
          </a:xfrm>
          <a:prstGeom prst="rect">
            <a:avLst/>
          </a:prstGeom>
          <a:noFill/>
          <a:ln>
            <a:noFill/>
          </a:ln>
        </p:spPr>
      </p:sp>
      <p:sp>
        <p:nvSpPr>
          <p:cNvPr id="451" name="Google Shape;451;p37"/>
          <p:cNvSpPr/>
          <p:nvPr>
            <p:ph idx="3" type="pic"/>
          </p:nvPr>
        </p:nvSpPr>
        <p:spPr>
          <a:xfrm>
            <a:off x="3500107" y="1470382"/>
            <a:ext cx="2961300" cy="2027400"/>
          </a:xfrm>
          <a:prstGeom prst="rect">
            <a:avLst/>
          </a:prstGeom>
          <a:noFill/>
          <a:ln>
            <a:noFill/>
          </a:ln>
        </p:spPr>
      </p:sp>
      <p:sp>
        <p:nvSpPr>
          <p:cNvPr id="452" name="Google Shape;452;p37"/>
          <p:cNvSpPr/>
          <p:nvPr>
            <p:ph idx="4" type="pic"/>
          </p:nvPr>
        </p:nvSpPr>
        <p:spPr>
          <a:xfrm>
            <a:off x="465660" y="3671024"/>
            <a:ext cx="5995800" cy="2027400"/>
          </a:xfrm>
          <a:prstGeom prst="rect">
            <a:avLst/>
          </a:prstGeom>
          <a:noFill/>
          <a:ln>
            <a:noFill/>
          </a:ln>
        </p:spPr>
      </p:sp>
      <p:sp>
        <p:nvSpPr>
          <p:cNvPr id="453" name="Google Shape;453;p37"/>
          <p:cNvSpPr/>
          <p:nvPr>
            <p:ph idx="5" type="pic"/>
          </p:nvPr>
        </p:nvSpPr>
        <p:spPr>
          <a:xfrm>
            <a:off x="6642821" y="1512404"/>
            <a:ext cx="4735200" cy="4186200"/>
          </a:xfrm>
          <a:prstGeom prst="rect">
            <a:avLst/>
          </a:prstGeom>
          <a:noFill/>
          <a:ln>
            <a:noFill/>
          </a:ln>
        </p:spPr>
      </p:sp>
      <p:sp>
        <p:nvSpPr>
          <p:cNvPr id="454" name="Google Shape;454;p37"/>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3)">
  <p:cSld name="Section Header_1_1_1_1_1_1_1_1_1_1_1_1_1_1_1_1_1_1">
    <p:spTree>
      <p:nvGrpSpPr>
        <p:cNvPr id="455" name="Shape 455"/>
        <p:cNvGrpSpPr/>
        <p:nvPr/>
      </p:nvGrpSpPr>
      <p:grpSpPr>
        <a:xfrm>
          <a:off x="0" y="0"/>
          <a:ext cx="0" cy="0"/>
          <a:chOff x="0" y="0"/>
          <a:chExt cx="0" cy="0"/>
        </a:xfrm>
      </p:grpSpPr>
      <p:sp>
        <p:nvSpPr>
          <p:cNvPr id="456" name="Google Shape;456;p38"/>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457" name="Google Shape;457;p38"/>
          <p:cNvSpPr/>
          <p:nvPr/>
        </p:nvSpPr>
        <p:spPr>
          <a:xfrm>
            <a:off x="0" y="1094705"/>
            <a:ext cx="11704500" cy="4909200"/>
          </a:xfrm>
          <a:prstGeom prst="rect">
            <a:avLst/>
          </a:prstGeom>
          <a:solidFill>
            <a:srgbClr val="521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521F5C"/>
              </a:solidFill>
              <a:latin typeface="Calibri"/>
              <a:ea typeface="Calibri"/>
              <a:cs typeface="Calibri"/>
              <a:sym typeface="Calibri"/>
            </a:endParaRPr>
          </a:p>
        </p:txBody>
      </p:sp>
      <p:sp>
        <p:nvSpPr>
          <p:cNvPr id="458" name="Google Shape;458;p38"/>
          <p:cNvSpPr/>
          <p:nvPr>
            <p:ph idx="2" type="pic"/>
          </p:nvPr>
        </p:nvSpPr>
        <p:spPr>
          <a:xfrm>
            <a:off x="417155" y="1456271"/>
            <a:ext cx="5167500" cy="4186200"/>
          </a:xfrm>
          <a:prstGeom prst="rect">
            <a:avLst/>
          </a:prstGeom>
          <a:noFill/>
          <a:ln>
            <a:noFill/>
          </a:ln>
        </p:spPr>
      </p:sp>
      <p:sp>
        <p:nvSpPr>
          <p:cNvPr id="459" name="Google Shape;459;p38"/>
          <p:cNvSpPr/>
          <p:nvPr>
            <p:ph idx="3" type="pic"/>
          </p:nvPr>
        </p:nvSpPr>
        <p:spPr>
          <a:xfrm>
            <a:off x="5796319" y="1436112"/>
            <a:ext cx="2641200" cy="2027400"/>
          </a:xfrm>
          <a:prstGeom prst="rect">
            <a:avLst/>
          </a:prstGeom>
          <a:noFill/>
          <a:ln>
            <a:noFill/>
          </a:ln>
        </p:spPr>
      </p:sp>
      <p:sp>
        <p:nvSpPr>
          <p:cNvPr id="460" name="Google Shape;460;p38"/>
          <p:cNvSpPr/>
          <p:nvPr>
            <p:ph idx="4" type="pic"/>
          </p:nvPr>
        </p:nvSpPr>
        <p:spPr>
          <a:xfrm>
            <a:off x="8575187" y="1436112"/>
            <a:ext cx="2712000" cy="2027400"/>
          </a:xfrm>
          <a:prstGeom prst="rect">
            <a:avLst/>
          </a:prstGeom>
          <a:noFill/>
          <a:ln>
            <a:noFill/>
          </a:ln>
        </p:spPr>
      </p:sp>
      <p:sp>
        <p:nvSpPr>
          <p:cNvPr id="461" name="Google Shape;461;p38"/>
          <p:cNvSpPr/>
          <p:nvPr>
            <p:ph idx="5" type="pic"/>
          </p:nvPr>
        </p:nvSpPr>
        <p:spPr>
          <a:xfrm>
            <a:off x="5796319" y="3647985"/>
            <a:ext cx="2641200" cy="2027400"/>
          </a:xfrm>
          <a:prstGeom prst="rect">
            <a:avLst/>
          </a:prstGeom>
          <a:noFill/>
          <a:ln>
            <a:noFill/>
          </a:ln>
        </p:spPr>
      </p:sp>
      <p:sp>
        <p:nvSpPr>
          <p:cNvPr id="462" name="Google Shape;462;p38"/>
          <p:cNvSpPr/>
          <p:nvPr>
            <p:ph idx="6" type="pic"/>
          </p:nvPr>
        </p:nvSpPr>
        <p:spPr>
          <a:xfrm>
            <a:off x="8575187" y="3647985"/>
            <a:ext cx="2712000" cy="2027400"/>
          </a:xfrm>
          <a:prstGeom prst="rect">
            <a:avLst/>
          </a:prstGeom>
          <a:noFill/>
          <a:ln>
            <a:noFill/>
          </a:ln>
        </p:spPr>
      </p:sp>
      <p:sp>
        <p:nvSpPr>
          <p:cNvPr id="463" name="Google Shape;463;p38"/>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64" name="Google Shape;464;p38"/>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65" name="Google Shape;465;p38"/>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66" name="Google Shape;466;p38"/>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67" name="Google Shape;467;p38"/>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68" name="Google Shape;468;p38"/>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69" name="Google Shape;469;p38"/>
          <p:cNvSpPr txBox="1"/>
          <p:nvPr/>
        </p:nvSpPr>
        <p:spPr>
          <a:xfrm rot="-5400000">
            <a:off x="-886671" y="4310422"/>
            <a:ext cx="2357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sz="14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470" name="Google Shape;470;p38"/>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4)">
  <p:cSld name="Section Header_1_1_1_1_1_1_1_1_1_1_1_1_1_1_1_1_1_1_1">
    <p:spTree>
      <p:nvGrpSpPr>
        <p:cNvPr id="471" name="Shape 471"/>
        <p:cNvGrpSpPr/>
        <p:nvPr/>
      </p:nvGrpSpPr>
      <p:grpSpPr>
        <a:xfrm>
          <a:off x="0" y="0"/>
          <a:ext cx="0" cy="0"/>
          <a:chOff x="0" y="0"/>
          <a:chExt cx="0" cy="0"/>
        </a:xfrm>
      </p:grpSpPr>
      <p:sp>
        <p:nvSpPr>
          <p:cNvPr id="472" name="Google Shape;472;p39"/>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473" name="Google Shape;473;p39"/>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74" name="Google Shape;474;p39"/>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75" name="Google Shape;475;p39"/>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76" name="Google Shape;476;p39"/>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77" name="Google Shape;477;p39"/>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78" name="Google Shape;478;p39"/>
          <p:cNvSpPr/>
          <p:nvPr/>
        </p:nvSpPr>
        <p:spPr>
          <a:xfrm>
            <a:off x="0" y="1094705"/>
            <a:ext cx="11704500" cy="49092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521F5C"/>
              </a:solidFill>
              <a:latin typeface="Calibri"/>
              <a:ea typeface="Calibri"/>
              <a:cs typeface="Calibri"/>
              <a:sym typeface="Calibri"/>
            </a:endParaRPr>
          </a:p>
        </p:txBody>
      </p:sp>
      <p:sp>
        <p:nvSpPr>
          <p:cNvPr id="479" name="Google Shape;479;p39"/>
          <p:cNvSpPr/>
          <p:nvPr>
            <p:ph idx="2" type="pic"/>
          </p:nvPr>
        </p:nvSpPr>
        <p:spPr>
          <a:xfrm>
            <a:off x="417155" y="1456271"/>
            <a:ext cx="5167500" cy="4186200"/>
          </a:xfrm>
          <a:prstGeom prst="rect">
            <a:avLst/>
          </a:prstGeom>
          <a:noFill/>
          <a:ln>
            <a:noFill/>
          </a:ln>
        </p:spPr>
      </p:sp>
      <p:sp>
        <p:nvSpPr>
          <p:cNvPr id="480" name="Google Shape;480;p39"/>
          <p:cNvSpPr/>
          <p:nvPr>
            <p:ph idx="3" type="pic"/>
          </p:nvPr>
        </p:nvSpPr>
        <p:spPr>
          <a:xfrm>
            <a:off x="5796319" y="1436112"/>
            <a:ext cx="2641200" cy="2027400"/>
          </a:xfrm>
          <a:prstGeom prst="rect">
            <a:avLst/>
          </a:prstGeom>
          <a:noFill/>
          <a:ln>
            <a:noFill/>
          </a:ln>
        </p:spPr>
      </p:sp>
      <p:sp>
        <p:nvSpPr>
          <p:cNvPr id="481" name="Google Shape;481;p39"/>
          <p:cNvSpPr/>
          <p:nvPr>
            <p:ph idx="4" type="pic"/>
          </p:nvPr>
        </p:nvSpPr>
        <p:spPr>
          <a:xfrm>
            <a:off x="8575187" y="1436112"/>
            <a:ext cx="2712000" cy="2027400"/>
          </a:xfrm>
          <a:prstGeom prst="rect">
            <a:avLst/>
          </a:prstGeom>
          <a:noFill/>
          <a:ln>
            <a:noFill/>
          </a:ln>
        </p:spPr>
      </p:sp>
      <p:sp>
        <p:nvSpPr>
          <p:cNvPr id="482" name="Google Shape;482;p39"/>
          <p:cNvSpPr/>
          <p:nvPr>
            <p:ph idx="5" type="pic"/>
          </p:nvPr>
        </p:nvSpPr>
        <p:spPr>
          <a:xfrm>
            <a:off x="5796319" y="3647985"/>
            <a:ext cx="2641200" cy="2027400"/>
          </a:xfrm>
          <a:prstGeom prst="rect">
            <a:avLst/>
          </a:prstGeom>
          <a:noFill/>
          <a:ln>
            <a:noFill/>
          </a:ln>
        </p:spPr>
      </p:sp>
      <p:sp>
        <p:nvSpPr>
          <p:cNvPr id="483" name="Google Shape;483;p39"/>
          <p:cNvSpPr/>
          <p:nvPr>
            <p:ph idx="6" type="pic"/>
          </p:nvPr>
        </p:nvSpPr>
        <p:spPr>
          <a:xfrm>
            <a:off x="8575187" y="3647985"/>
            <a:ext cx="2712000" cy="2027400"/>
          </a:xfrm>
          <a:prstGeom prst="rect">
            <a:avLst/>
          </a:prstGeom>
          <a:noFill/>
          <a:ln>
            <a:noFill/>
          </a:ln>
        </p:spPr>
      </p:sp>
      <p:sp>
        <p:nvSpPr>
          <p:cNvPr id="484" name="Google Shape;484;p39"/>
          <p:cNvSpPr txBox="1"/>
          <p:nvPr/>
        </p:nvSpPr>
        <p:spPr>
          <a:xfrm rot="-5400000">
            <a:off x="-886671" y="4310422"/>
            <a:ext cx="2357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sz="14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485" name="Google Shape;485;p39"/>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5)">
  <p:cSld name="Section Header_1_1_1_1_1_1_1_1_1_1_1_1_1_1_1_1_1_1_1_1">
    <p:spTree>
      <p:nvGrpSpPr>
        <p:cNvPr id="486" name="Shape 486"/>
        <p:cNvGrpSpPr/>
        <p:nvPr/>
      </p:nvGrpSpPr>
      <p:grpSpPr>
        <a:xfrm>
          <a:off x="0" y="0"/>
          <a:ext cx="0" cy="0"/>
          <a:chOff x="0" y="0"/>
          <a:chExt cx="0" cy="0"/>
        </a:xfrm>
      </p:grpSpPr>
      <p:sp>
        <p:nvSpPr>
          <p:cNvPr id="487" name="Google Shape;487;p40"/>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488" name="Google Shape;488;p40"/>
          <p:cNvSpPr/>
          <p:nvPr/>
        </p:nvSpPr>
        <p:spPr>
          <a:xfrm>
            <a:off x="0" y="1106461"/>
            <a:ext cx="11704500" cy="4909200"/>
          </a:xfrm>
          <a:prstGeom prst="rect">
            <a:avLst/>
          </a:prstGeom>
          <a:solidFill>
            <a:srgbClr val="821C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521F5C"/>
              </a:solidFill>
              <a:latin typeface="Calibri"/>
              <a:ea typeface="Calibri"/>
              <a:cs typeface="Calibri"/>
              <a:sym typeface="Calibri"/>
            </a:endParaRPr>
          </a:p>
        </p:txBody>
      </p:sp>
      <p:sp>
        <p:nvSpPr>
          <p:cNvPr id="489" name="Google Shape;489;p40"/>
          <p:cNvSpPr/>
          <p:nvPr>
            <p:ph idx="2" type="pic"/>
          </p:nvPr>
        </p:nvSpPr>
        <p:spPr>
          <a:xfrm>
            <a:off x="417155" y="1456271"/>
            <a:ext cx="5167500" cy="4186200"/>
          </a:xfrm>
          <a:prstGeom prst="rect">
            <a:avLst/>
          </a:prstGeom>
          <a:noFill/>
          <a:ln>
            <a:noFill/>
          </a:ln>
        </p:spPr>
      </p:sp>
      <p:sp>
        <p:nvSpPr>
          <p:cNvPr id="490" name="Google Shape;490;p40"/>
          <p:cNvSpPr/>
          <p:nvPr>
            <p:ph idx="3" type="pic"/>
          </p:nvPr>
        </p:nvSpPr>
        <p:spPr>
          <a:xfrm>
            <a:off x="5796319" y="1436112"/>
            <a:ext cx="2641200" cy="2027400"/>
          </a:xfrm>
          <a:prstGeom prst="rect">
            <a:avLst/>
          </a:prstGeom>
          <a:noFill/>
          <a:ln>
            <a:noFill/>
          </a:ln>
        </p:spPr>
      </p:sp>
      <p:sp>
        <p:nvSpPr>
          <p:cNvPr id="491" name="Google Shape;491;p40"/>
          <p:cNvSpPr/>
          <p:nvPr>
            <p:ph idx="4" type="pic"/>
          </p:nvPr>
        </p:nvSpPr>
        <p:spPr>
          <a:xfrm>
            <a:off x="8575187" y="1436112"/>
            <a:ext cx="2712000" cy="2027400"/>
          </a:xfrm>
          <a:prstGeom prst="rect">
            <a:avLst/>
          </a:prstGeom>
          <a:noFill/>
          <a:ln>
            <a:noFill/>
          </a:ln>
        </p:spPr>
      </p:sp>
      <p:sp>
        <p:nvSpPr>
          <p:cNvPr id="492" name="Google Shape;492;p40"/>
          <p:cNvSpPr/>
          <p:nvPr>
            <p:ph idx="5" type="pic"/>
          </p:nvPr>
        </p:nvSpPr>
        <p:spPr>
          <a:xfrm>
            <a:off x="5796319" y="3647985"/>
            <a:ext cx="2641200" cy="2027400"/>
          </a:xfrm>
          <a:prstGeom prst="rect">
            <a:avLst/>
          </a:prstGeom>
          <a:noFill/>
          <a:ln>
            <a:noFill/>
          </a:ln>
        </p:spPr>
      </p:sp>
      <p:sp>
        <p:nvSpPr>
          <p:cNvPr id="493" name="Google Shape;493;p40"/>
          <p:cNvSpPr/>
          <p:nvPr>
            <p:ph idx="6" type="pic"/>
          </p:nvPr>
        </p:nvSpPr>
        <p:spPr>
          <a:xfrm>
            <a:off x="8575187" y="3647985"/>
            <a:ext cx="2712000" cy="2027400"/>
          </a:xfrm>
          <a:prstGeom prst="rect">
            <a:avLst/>
          </a:prstGeom>
          <a:noFill/>
          <a:ln>
            <a:noFill/>
          </a:ln>
        </p:spPr>
      </p:sp>
      <p:sp>
        <p:nvSpPr>
          <p:cNvPr id="494" name="Google Shape;494;p40"/>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95" name="Google Shape;495;p40"/>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96" name="Google Shape;496;p40"/>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97" name="Google Shape;497;p40"/>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98" name="Google Shape;498;p40"/>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499" name="Google Shape;499;p40"/>
          <p:cNvSpPr txBox="1"/>
          <p:nvPr/>
        </p:nvSpPr>
        <p:spPr>
          <a:xfrm rot="-5400000">
            <a:off x="-886671" y="4310422"/>
            <a:ext cx="2357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sz="14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500" name="Google Shape;500;p40"/>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6)">
  <p:cSld name="Section Header_1_1_1_1_1_1_1_1_1_1_1_1_1_1_1_1_1_1_1_2">
    <p:spTree>
      <p:nvGrpSpPr>
        <p:cNvPr id="501" name="Shape 501"/>
        <p:cNvGrpSpPr/>
        <p:nvPr/>
      </p:nvGrpSpPr>
      <p:grpSpPr>
        <a:xfrm>
          <a:off x="0" y="0"/>
          <a:ext cx="0" cy="0"/>
          <a:chOff x="0" y="0"/>
          <a:chExt cx="0" cy="0"/>
        </a:xfrm>
      </p:grpSpPr>
      <p:sp>
        <p:nvSpPr>
          <p:cNvPr id="502" name="Google Shape;502;p41"/>
          <p:cNvSpPr/>
          <p:nvPr/>
        </p:nvSpPr>
        <p:spPr>
          <a:xfrm>
            <a:off x="10812234" y="5739480"/>
            <a:ext cx="793500" cy="690900"/>
          </a:xfrm>
          <a:prstGeom prst="rect">
            <a:avLst/>
          </a:prstGeom>
          <a:solidFill>
            <a:schemeClr val="lt2"/>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503" name="Google Shape;503;p41"/>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504" name="Google Shape;504;p41"/>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505" name="Google Shape;505;p41"/>
          <p:cNvSpPr txBox="1"/>
          <p:nvPr/>
        </p:nvSpPr>
        <p:spPr>
          <a:xfrm>
            <a:off x="12713918" y="4734838"/>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506" name="Google Shape;506;p41"/>
          <p:cNvSpPr txBox="1"/>
          <p:nvPr/>
        </p:nvSpPr>
        <p:spPr>
          <a:xfrm>
            <a:off x="12674812" y="0"/>
            <a:ext cx="914400" cy="9144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507" name="Google Shape;507;p41"/>
          <p:cNvSpPr txBox="1"/>
          <p:nvPr/>
        </p:nvSpPr>
        <p:spPr>
          <a:xfrm>
            <a:off x="11899726" y="422127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rgbClr val="52252B"/>
              </a:solidFill>
              <a:latin typeface="Calibri"/>
              <a:ea typeface="Calibri"/>
              <a:cs typeface="Calibri"/>
              <a:sym typeface="Calibri"/>
            </a:endParaRPr>
          </a:p>
        </p:txBody>
      </p:sp>
      <p:sp>
        <p:nvSpPr>
          <p:cNvPr id="508" name="Google Shape;508;p41"/>
          <p:cNvSpPr/>
          <p:nvPr/>
        </p:nvSpPr>
        <p:spPr>
          <a:xfrm>
            <a:off x="0" y="1094705"/>
            <a:ext cx="11704500" cy="4909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521F5C"/>
              </a:solidFill>
              <a:latin typeface="Calibri"/>
              <a:ea typeface="Calibri"/>
              <a:cs typeface="Calibri"/>
              <a:sym typeface="Calibri"/>
            </a:endParaRPr>
          </a:p>
        </p:txBody>
      </p:sp>
      <p:sp>
        <p:nvSpPr>
          <p:cNvPr id="509" name="Google Shape;509;p41"/>
          <p:cNvSpPr/>
          <p:nvPr>
            <p:ph idx="2" type="pic"/>
          </p:nvPr>
        </p:nvSpPr>
        <p:spPr>
          <a:xfrm>
            <a:off x="417155" y="1456271"/>
            <a:ext cx="5167500" cy="4186200"/>
          </a:xfrm>
          <a:prstGeom prst="rect">
            <a:avLst/>
          </a:prstGeom>
          <a:noFill/>
          <a:ln>
            <a:noFill/>
          </a:ln>
        </p:spPr>
      </p:sp>
      <p:sp>
        <p:nvSpPr>
          <p:cNvPr id="510" name="Google Shape;510;p41"/>
          <p:cNvSpPr/>
          <p:nvPr>
            <p:ph idx="3" type="pic"/>
          </p:nvPr>
        </p:nvSpPr>
        <p:spPr>
          <a:xfrm>
            <a:off x="5796319" y="1436112"/>
            <a:ext cx="2641200" cy="2027400"/>
          </a:xfrm>
          <a:prstGeom prst="rect">
            <a:avLst/>
          </a:prstGeom>
          <a:noFill/>
          <a:ln>
            <a:noFill/>
          </a:ln>
        </p:spPr>
      </p:sp>
      <p:sp>
        <p:nvSpPr>
          <p:cNvPr id="511" name="Google Shape;511;p41"/>
          <p:cNvSpPr/>
          <p:nvPr>
            <p:ph idx="4" type="pic"/>
          </p:nvPr>
        </p:nvSpPr>
        <p:spPr>
          <a:xfrm>
            <a:off x="8575187" y="1436112"/>
            <a:ext cx="2712000" cy="2027400"/>
          </a:xfrm>
          <a:prstGeom prst="rect">
            <a:avLst/>
          </a:prstGeom>
          <a:noFill/>
          <a:ln>
            <a:noFill/>
          </a:ln>
        </p:spPr>
      </p:sp>
      <p:sp>
        <p:nvSpPr>
          <p:cNvPr id="512" name="Google Shape;512;p41"/>
          <p:cNvSpPr/>
          <p:nvPr>
            <p:ph idx="5" type="pic"/>
          </p:nvPr>
        </p:nvSpPr>
        <p:spPr>
          <a:xfrm>
            <a:off x="5796319" y="3647985"/>
            <a:ext cx="2641200" cy="2027400"/>
          </a:xfrm>
          <a:prstGeom prst="rect">
            <a:avLst/>
          </a:prstGeom>
          <a:noFill/>
          <a:ln>
            <a:noFill/>
          </a:ln>
        </p:spPr>
      </p:sp>
      <p:sp>
        <p:nvSpPr>
          <p:cNvPr id="513" name="Google Shape;513;p41"/>
          <p:cNvSpPr/>
          <p:nvPr>
            <p:ph idx="6" type="pic"/>
          </p:nvPr>
        </p:nvSpPr>
        <p:spPr>
          <a:xfrm>
            <a:off x="8575187" y="3647985"/>
            <a:ext cx="2712000" cy="2027400"/>
          </a:xfrm>
          <a:prstGeom prst="rect">
            <a:avLst/>
          </a:prstGeom>
          <a:noFill/>
          <a:ln>
            <a:noFill/>
          </a:ln>
        </p:spPr>
      </p:sp>
      <p:sp>
        <p:nvSpPr>
          <p:cNvPr id="514" name="Google Shape;514;p41"/>
          <p:cNvSpPr txBox="1"/>
          <p:nvPr/>
        </p:nvSpPr>
        <p:spPr>
          <a:xfrm rot="-5400000">
            <a:off x="-886671" y="4310422"/>
            <a:ext cx="2357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sz="1400"/>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515" name="Google Shape;515;p41"/>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5" name="Shape 35"/>
        <p:cNvGrpSpPr/>
        <p:nvPr/>
      </p:nvGrpSpPr>
      <p:grpSpPr>
        <a:xfrm>
          <a:off x="0" y="0"/>
          <a:ext cx="0" cy="0"/>
          <a:chOff x="0" y="0"/>
          <a:chExt cx="0" cy="0"/>
        </a:xfrm>
      </p:grpSpPr>
      <p:sp>
        <p:nvSpPr>
          <p:cNvPr id="36" name="Google Shape;36;p5"/>
          <p:cNvSpPr txBox="1"/>
          <p:nvPr>
            <p:ph idx="12" type="sldNum"/>
          </p:nvPr>
        </p:nvSpPr>
        <p:spPr>
          <a:xfrm>
            <a:off x="10175928" y="6110573"/>
            <a:ext cx="1401477" cy="350503"/>
          </a:xfrm>
          <a:prstGeom prst="rect">
            <a:avLst/>
          </a:prstGeom>
          <a:noFill/>
          <a:ln>
            <a:noFill/>
          </a:ln>
        </p:spPr>
        <p:txBody>
          <a:bodyPr anchorCtr="0" anchor="t" bIns="58500" lIns="117025" spcFirstLastPara="1" rIns="117025" wrap="square" tIns="58500">
            <a:noAutofit/>
          </a:bodyPr>
          <a:lstStyle>
            <a:lvl1pPr indent="0" lvl="0" marL="0" marR="0" algn="r">
              <a:spcBef>
                <a:spcPts val="0"/>
              </a:spcBef>
              <a:buNone/>
              <a:defRPr sz="1300">
                <a:solidFill>
                  <a:srgbClr val="BFBFBF"/>
                </a:solidFill>
                <a:latin typeface="Arial"/>
                <a:ea typeface="Arial"/>
                <a:cs typeface="Arial"/>
                <a:sym typeface="Arial"/>
              </a:defRPr>
            </a:lvl1pPr>
            <a:lvl2pPr indent="0" lvl="1" marL="0" marR="0" algn="r">
              <a:spcBef>
                <a:spcPts val="0"/>
              </a:spcBef>
              <a:buNone/>
              <a:defRPr sz="1300">
                <a:solidFill>
                  <a:srgbClr val="BFBFBF"/>
                </a:solidFill>
                <a:latin typeface="Arial"/>
                <a:ea typeface="Arial"/>
                <a:cs typeface="Arial"/>
                <a:sym typeface="Arial"/>
              </a:defRPr>
            </a:lvl2pPr>
            <a:lvl3pPr indent="0" lvl="2" marL="0" marR="0" algn="r">
              <a:spcBef>
                <a:spcPts val="0"/>
              </a:spcBef>
              <a:buNone/>
              <a:defRPr sz="1300">
                <a:solidFill>
                  <a:srgbClr val="BFBFBF"/>
                </a:solidFill>
                <a:latin typeface="Arial"/>
                <a:ea typeface="Arial"/>
                <a:cs typeface="Arial"/>
                <a:sym typeface="Arial"/>
              </a:defRPr>
            </a:lvl3pPr>
            <a:lvl4pPr indent="0" lvl="3" marL="0" marR="0" algn="r">
              <a:spcBef>
                <a:spcPts val="0"/>
              </a:spcBef>
              <a:buNone/>
              <a:defRPr sz="1300">
                <a:solidFill>
                  <a:srgbClr val="BFBFBF"/>
                </a:solidFill>
                <a:latin typeface="Arial"/>
                <a:ea typeface="Arial"/>
                <a:cs typeface="Arial"/>
                <a:sym typeface="Arial"/>
              </a:defRPr>
            </a:lvl4pPr>
            <a:lvl5pPr indent="0" lvl="4" marL="0" marR="0" algn="r">
              <a:spcBef>
                <a:spcPts val="0"/>
              </a:spcBef>
              <a:buNone/>
              <a:defRPr sz="1300">
                <a:solidFill>
                  <a:srgbClr val="BFBFBF"/>
                </a:solidFill>
                <a:latin typeface="Arial"/>
                <a:ea typeface="Arial"/>
                <a:cs typeface="Arial"/>
                <a:sym typeface="Arial"/>
              </a:defRPr>
            </a:lvl5pPr>
            <a:lvl6pPr indent="0" lvl="5" marL="0" marR="0" algn="r">
              <a:spcBef>
                <a:spcPts val="0"/>
              </a:spcBef>
              <a:buNone/>
              <a:defRPr sz="1300">
                <a:solidFill>
                  <a:srgbClr val="BFBFBF"/>
                </a:solidFill>
                <a:latin typeface="Arial"/>
                <a:ea typeface="Arial"/>
                <a:cs typeface="Arial"/>
                <a:sym typeface="Arial"/>
              </a:defRPr>
            </a:lvl6pPr>
            <a:lvl7pPr indent="0" lvl="6" marL="0" marR="0" algn="r">
              <a:spcBef>
                <a:spcPts val="0"/>
              </a:spcBef>
              <a:buNone/>
              <a:defRPr sz="1300">
                <a:solidFill>
                  <a:srgbClr val="BFBFBF"/>
                </a:solidFill>
                <a:latin typeface="Arial"/>
                <a:ea typeface="Arial"/>
                <a:cs typeface="Arial"/>
                <a:sym typeface="Arial"/>
              </a:defRPr>
            </a:lvl7pPr>
            <a:lvl8pPr indent="0" lvl="7" marL="0" marR="0" algn="r">
              <a:spcBef>
                <a:spcPts val="0"/>
              </a:spcBef>
              <a:buNone/>
              <a:defRPr sz="1300">
                <a:solidFill>
                  <a:srgbClr val="BFBFBF"/>
                </a:solidFill>
                <a:latin typeface="Arial"/>
                <a:ea typeface="Arial"/>
                <a:cs typeface="Arial"/>
                <a:sym typeface="Arial"/>
              </a:defRPr>
            </a:lvl8pPr>
            <a:lvl9pPr indent="0" lvl="8" marL="0" marR="0" algn="r">
              <a:spcBef>
                <a:spcPts val="0"/>
              </a:spcBef>
              <a:buNone/>
              <a:defRPr sz="13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USTOM_1_1_1">
    <p:spTree>
      <p:nvGrpSpPr>
        <p:cNvPr id="516" name="Shape 516"/>
        <p:cNvGrpSpPr/>
        <p:nvPr/>
      </p:nvGrpSpPr>
      <p:grpSpPr>
        <a:xfrm>
          <a:off x="0" y="0"/>
          <a:ext cx="0" cy="0"/>
          <a:chOff x="0" y="0"/>
          <a:chExt cx="0" cy="0"/>
        </a:xfrm>
      </p:grpSpPr>
      <p:sp>
        <p:nvSpPr>
          <p:cNvPr id="517" name="Google Shape;517;p42"/>
          <p:cNvSpPr txBox="1"/>
          <p:nvPr>
            <p:ph type="title"/>
          </p:nvPr>
        </p:nvSpPr>
        <p:spPr>
          <a:xfrm>
            <a:off x="453108" y="1024077"/>
            <a:ext cx="3966300" cy="7185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accent2"/>
              </a:buClr>
              <a:buSzPts val="2200"/>
              <a:buFont typeface="Fira Sans"/>
              <a:buNone/>
              <a:defRPr b="1" sz="2200">
                <a:solidFill>
                  <a:schemeClr val="accent2"/>
                </a:solidFill>
                <a:latin typeface="Fira Sans"/>
                <a:ea typeface="Fira Sans"/>
                <a:cs typeface="Fira Sans"/>
                <a:sym typeface="Fira Sans"/>
              </a:defRPr>
            </a:lvl1pPr>
            <a:lvl2pPr lvl="1" rtl="0">
              <a:spcBef>
                <a:spcPts val="0"/>
              </a:spcBef>
              <a:spcAft>
                <a:spcPts val="0"/>
              </a:spcAft>
              <a:buClr>
                <a:schemeClr val="dk2"/>
              </a:buClr>
              <a:buSzPts val="1200"/>
              <a:buNone/>
              <a:defRPr sz="1600">
                <a:solidFill>
                  <a:schemeClr val="dk2"/>
                </a:solidFill>
              </a:defRPr>
            </a:lvl2pPr>
            <a:lvl3pPr lvl="2" rtl="0">
              <a:spcBef>
                <a:spcPts val="0"/>
              </a:spcBef>
              <a:spcAft>
                <a:spcPts val="0"/>
              </a:spcAft>
              <a:buClr>
                <a:schemeClr val="dk2"/>
              </a:buClr>
              <a:buSzPts val="1200"/>
              <a:buNone/>
              <a:defRPr sz="1600">
                <a:solidFill>
                  <a:schemeClr val="dk2"/>
                </a:solidFill>
              </a:defRPr>
            </a:lvl3pPr>
            <a:lvl4pPr lvl="3" rtl="0">
              <a:spcBef>
                <a:spcPts val="0"/>
              </a:spcBef>
              <a:spcAft>
                <a:spcPts val="0"/>
              </a:spcAft>
              <a:buClr>
                <a:schemeClr val="dk2"/>
              </a:buClr>
              <a:buSzPts val="1200"/>
              <a:buNone/>
              <a:defRPr sz="1600">
                <a:solidFill>
                  <a:schemeClr val="dk2"/>
                </a:solidFill>
              </a:defRPr>
            </a:lvl4pPr>
            <a:lvl5pPr lvl="4" rtl="0">
              <a:spcBef>
                <a:spcPts val="0"/>
              </a:spcBef>
              <a:spcAft>
                <a:spcPts val="0"/>
              </a:spcAft>
              <a:buClr>
                <a:schemeClr val="dk2"/>
              </a:buClr>
              <a:buSzPts val="1200"/>
              <a:buNone/>
              <a:defRPr sz="1600">
                <a:solidFill>
                  <a:schemeClr val="dk2"/>
                </a:solidFill>
              </a:defRPr>
            </a:lvl5pPr>
            <a:lvl6pPr lvl="5" rtl="0">
              <a:spcBef>
                <a:spcPts val="0"/>
              </a:spcBef>
              <a:spcAft>
                <a:spcPts val="0"/>
              </a:spcAft>
              <a:buClr>
                <a:schemeClr val="dk2"/>
              </a:buClr>
              <a:buSzPts val="1200"/>
              <a:buNone/>
              <a:defRPr sz="1600">
                <a:solidFill>
                  <a:schemeClr val="dk2"/>
                </a:solidFill>
              </a:defRPr>
            </a:lvl6pPr>
            <a:lvl7pPr lvl="6" rtl="0">
              <a:spcBef>
                <a:spcPts val="0"/>
              </a:spcBef>
              <a:spcAft>
                <a:spcPts val="0"/>
              </a:spcAft>
              <a:buClr>
                <a:schemeClr val="dk2"/>
              </a:buClr>
              <a:buSzPts val="1200"/>
              <a:buNone/>
              <a:defRPr sz="1600">
                <a:solidFill>
                  <a:schemeClr val="dk2"/>
                </a:solidFill>
              </a:defRPr>
            </a:lvl7pPr>
            <a:lvl8pPr lvl="7" rtl="0">
              <a:spcBef>
                <a:spcPts val="0"/>
              </a:spcBef>
              <a:spcAft>
                <a:spcPts val="0"/>
              </a:spcAft>
              <a:buClr>
                <a:schemeClr val="dk2"/>
              </a:buClr>
              <a:buSzPts val="1200"/>
              <a:buNone/>
              <a:defRPr sz="1600">
                <a:solidFill>
                  <a:schemeClr val="dk2"/>
                </a:solidFill>
              </a:defRPr>
            </a:lvl8pPr>
            <a:lvl9pPr lvl="8" rtl="0">
              <a:spcBef>
                <a:spcPts val="0"/>
              </a:spcBef>
              <a:spcAft>
                <a:spcPts val="0"/>
              </a:spcAft>
              <a:buClr>
                <a:schemeClr val="dk2"/>
              </a:buClr>
              <a:buSzPts val="1200"/>
              <a:buNone/>
              <a:defRPr sz="1600">
                <a:solidFill>
                  <a:schemeClr val="dk2"/>
                </a:solidFill>
              </a:defRPr>
            </a:lvl9pPr>
          </a:lstStyle>
          <a:p/>
        </p:txBody>
      </p:sp>
      <p:sp>
        <p:nvSpPr>
          <p:cNvPr id="518" name="Google Shape;518;p42"/>
          <p:cNvSpPr txBox="1"/>
          <p:nvPr>
            <p:ph idx="1" type="subTitle"/>
          </p:nvPr>
        </p:nvSpPr>
        <p:spPr>
          <a:xfrm>
            <a:off x="417107" y="1740489"/>
            <a:ext cx="4261500" cy="583500"/>
          </a:xfrm>
          <a:prstGeom prst="rect">
            <a:avLst/>
          </a:prstGeom>
        </p:spPr>
        <p:txBody>
          <a:bodyPr anchorCtr="0" anchor="t" bIns="43875" lIns="87775" spcFirstLastPara="1" rIns="87775" wrap="square" tIns="43875">
            <a:normAutofit/>
          </a:bodyPr>
          <a:lstStyle>
            <a:lvl1pPr lvl="0" rtl="0">
              <a:spcBef>
                <a:spcPts val="1000"/>
              </a:spcBef>
              <a:spcAft>
                <a:spcPts val="0"/>
              </a:spcAft>
              <a:buSzPts val="2000"/>
              <a:buNone/>
              <a:defRPr sz="2000">
                <a:latin typeface="Fira Sans"/>
                <a:ea typeface="Fira Sans"/>
                <a:cs typeface="Fira Sans"/>
                <a:sym typeface="Fira Sans"/>
              </a:defRPr>
            </a:lvl1pPr>
            <a:lvl2pPr lvl="1" rtl="0">
              <a:spcBef>
                <a:spcPts val="500"/>
              </a:spcBef>
              <a:spcAft>
                <a:spcPts val="0"/>
              </a:spcAft>
              <a:buClr>
                <a:schemeClr val="dk1"/>
              </a:buClr>
              <a:buSzPts val="1600"/>
              <a:buNone/>
              <a:defRPr>
                <a:solidFill>
                  <a:schemeClr val="dk1"/>
                </a:solidFill>
              </a:defRPr>
            </a:lvl2pPr>
            <a:lvl3pPr lvl="2" rtl="0">
              <a:spcBef>
                <a:spcPts val="500"/>
              </a:spcBef>
              <a:spcAft>
                <a:spcPts val="0"/>
              </a:spcAft>
              <a:buClr>
                <a:schemeClr val="dk1"/>
              </a:buClr>
              <a:buSzPts val="1600"/>
              <a:buNone/>
              <a:defRPr>
                <a:solidFill>
                  <a:schemeClr val="dk1"/>
                </a:solidFill>
              </a:defRPr>
            </a:lvl3pPr>
            <a:lvl4pPr lvl="3" rtl="0">
              <a:spcBef>
                <a:spcPts val="500"/>
              </a:spcBef>
              <a:spcAft>
                <a:spcPts val="0"/>
              </a:spcAft>
              <a:buClr>
                <a:schemeClr val="dk1"/>
              </a:buClr>
              <a:buSzPts val="1600"/>
              <a:buNone/>
              <a:defRPr>
                <a:solidFill>
                  <a:schemeClr val="dk1"/>
                </a:solidFill>
              </a:defRPr>
            </a:lvl4pPr>
            <a:lvl5pPr lvl="4" rtl="0">
              <a:spcBef>
                <a:spcPts val="500"/>
              </a:spcBef>
              <a:spcAft>
                <a:spcPts val="0"/>
              </a:spcAft>
              <a:buClr>
                <a:schemeClr val="dk1"/>
              </a:buClr>
              <a:buSzPts val="1600"/>
              <a:buNone/>
              <a:defRPr>
                <a:solidFill>
                  <a:schemeClr val="dk1"/>
                </a:solidFill>
              </a:defRPr>
            </a:lvl5pPr>
            <a:lvl6pPr lvl="5" rtl="0">
              <a:spcBef>
                <a:spcPts val="500"/>
              </a:spcBef>
              <a:spcAft>
                <a:spcPts val="0"/>
              </a:spcAft>
              <a:buClr>
                <a:schemeClr val="dk1"/>
              </a:buClr>
              <a:buSzPts val="1600"/>
              <a:buNone/>
              <a:defRPr>
                <a:solidFill>
                  <a:schemeClr val="dk1"/>
                </a:solidFill>
              </a:defRPr>
            </a:lvl6pPr>
            <a:lvl7pPr lvl="6" rtl="0">
              <a:spcBef>
                <a:spcPts val="500"/>
              </a:spcBef>
              <a:spcAft>
                <a:spcPts val="0"/>
              </a:spcAft>
              <a:buClr>
                <a:schemeClr val="dk1"/>
              </a:buClr>
              <a:buSzPts val="1600"/>
              <a:buNone/>
              <a:defRPr>
                <a:solidFill>
                  <a:schemeClr val="dk1"/>
                </a:solidFill>
              </a:defRPr>
            </a:lvl7pPr>
            <a:lvl8pPr lvl="7" rtl="0">
              <a:spcBef>
                <a:spcPts val="500"/>
              </a:spcBef>
              <a:spcAft>
                <a:spcPts val="0"/>
              </a:spcAft>
              <a:buClr>
                <a:schemeClr val="dk1"/>
              </a:buClr>
              <a:buSzPts val="1600"/>
              <a:buNone/>
              <a:defRPr>
                <a:solidFill>
                  <a:schemeClr val="dk1"/>
                </a:solidFill>
              </a:defRPr>
            </a:lvl8pPr>
            <a:lvl9pPr lvl="8" rtl="0">
              <a:spcBef>
                <a:spcPts val="500"/>
              </a:spcBef>
              <a:spcAft>
                <a:spcPts val="0"/>
              </a:spcAft>
              <a:buClr>
                <a:schemeClr val="dk1"/>
              </a:buClr>
              <a:buSzPts val="1600"/>
              <a:buNone/>
              <a:defRPr>
                <a:solidFill>
                  <a:schemeClr val="dk1"/>
                </a:solidFill>
              </a:defRPr>
            </a:lvl9pPr>
          </a:lstStyle>
          <a:p/>
        </p:txBody>
      </p:sp>
      <p:sp>
        <p:nvSpPr>
          <p:cNvPr id="519" name="Google Shape;519;p42"/>
          <p:cNvSpPr/>
          <p:nvPr>
            <p:ph idx="2" type="pic"/>
          </p:nvPr>
        </p:nvSpPr>
        <p:spPr>
          <a:xfrm>
            <a:off x="7882550" y="3702006"/>
            <a:ext cx="1375800" cy="1056000"/>
          </a:xfrm>
          <a:prstGeom prst="rect">
            <a:avLst/>
          </a:prstGeom>
          <a:noFill/>
          <a:ln>
            <a:noFill/>
          </a:ln>
        </p:spPr>
      </p:sp>
      <p:sp>
        <p:nvSpPr>
          <p:cNvPr id="520" name="Google Shape;520;p42"/>
          <p:cNvSpPr txBox="1"/>
          <p:nvPr>
            <p:ph idx="3" type="body"/>
          </p:nvPr>
        </p:nvSpPr>
        <p:spPr>
          <a:xfrm>
            <a:off x="453108" y="2646923"/>
            <a:ext cx="4556700" cy="17943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1pPr>
            <a:lvl2pPr indent="-330200" lvl="1" marL="9144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2pPr>
            <a:lvl3pPr indent="-330200" lvl="2" marL="13716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3pPr>
            <a:lvl4pPr indent="-330200" lvl="3" marL="18288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4pPr>
            <a:lvl5pPr indent="-330200" lvl="4" marL="22860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5pPr>
            <a:lvl6pPr indent="-330200" lvl="5" marL="27432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6pPr>
            <a:lvl7pPr indent="-330200" lvl="6" marL="32004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7pPr>
            <a:lvl8pPr indent="-330200" lvl="7" marL="36576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8pPr>
            <a:lvl9pPr indent="-330200" lvl="8" marL="4114800" rtl="0">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9pPr>
          </a:lstStyle>
          <a:p/>
        </p:txBody>
      </p:sp>
      <p:cxnSp>
        <p:nvCxnSpPr>
          <p:cNvPr id="521" name="Google Shape;521;p42"/>
          <p:cNvCxnSpPr/>
          <p:nvPr/>
        </p:nvCxnSpPr>
        <p:spPr>
          <a:xfrm>
            <a:off x="379958" y="2529790"/>
            <a:ext cx="4298400" cy="0"/>
          </a:xfrm>
          <a:prstGeom prst="straightConnector1">
            <a:avLst/>
          </a:prstGeom>
          <a:noFill/>
          <a:ln cap="flat" cmpd="sng" w="28575">
            <a:solidFill>
              <a:srgbClr val="7F7F7F"/>
            </a:solidFill>
            <a:prstDash val="solid"/>
            <a:round/>
            <a:headEnd len="sm" w="sm" type="none"/>
            <a:tailEnd len="sm" w="sm" type="none"/>
          </a:ln>
        </p:spPr>
      </p:cxnSp>
      <p:cxnSp>
        <p:nvCxnSpPr>
          <p:cNvPr id="522" name="Google Shape;522;p42"/>
          <p:cNvCxnSpPr/>
          <p:nvPr/>
        </p:nvCxnSpPr>
        <p:spPr>
          <a:xfrm>
            <a:off x="379958" y="4558483"/>
            <a:ext cx="4298400" cy="0"/>
          </a:xfrm>
          <a:prstGeom prst="straightConnector1">
            <a:avLst/>
          </a:prstGeom>
          <a:noFill/>
          <a:ln cap="flat" cmpd="sng" w="28575">
            <a:solidFill>
              <a:srgbClr val="7F7F7F"/>
            </a:solidFill>
            <a:prstDash val="solid"/>
            <a:round/>
            <a:headEnd len="sm" w="sm" type="none"/>
            <a:tailEnd len="sm" w="sm" type="none"/>
          </a:ln>
        </p:spPr>
      </p:cxnSp>
      <p:sp>
        <p:nvSpPr>
          <p:cNvPr id="523" name="Google Shape;523;p42"/>
          <p:cNvSpPr txBox="1"/>
          <p:nvPr/>
        </p:nvSpPr>
        <p:spPr>
          <a:xfrm>
            <a:off x="379958" y="4675610"/>
            <a:ext cx="9369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u="sng">
                <a:solidFill>
                  <a:srgbClr val="521F5C"/>
                </a:solidFill>
                <a:latin typeface="Fira Sans Medium"/>
                <a:ea typeface="Fira Sans Medium"/>
                <a:cs typeface="Fira Sans Medium"/>
                <a:sym typeface="Fira Sans Medium"/>
                <a:hlinkClick r:id="rId2">
                  <a:extLst>
                    <a:ext uri="{A12FA001-AC4F-418D-AE19-62706E023703}">
                      <ahyp:hlinkClr val="tx"/>
                    </a:ext>
                  </a:extLst>
                </a:hlinkClick>
              </a:rPr>
              <a:t>Website</a:t>
            </a:r>
            <a:endParaRPr sz="1200">
              <a:solidFill>
                <a:srgbClr val="521F5C"/>
              </a:solidFill>
              <a:latin typeface="Fira Sans Medium"/>
              <a:ea typeface="Fira Sans Medium"/>
              <a:cs typeface="Fira Sans Medium"/>
              <a:sym typeface="Fira Sans Medium"/>
            </a:endParaRPr>
          </a:p>
          <a:p>
            <a:pPr indent="0" lvl="0" marL="0" marR="0" rtl="0" algn="l">
              <a:lnSpc>
                <a:spcPct val="150000"/>
              </a:lnSpc>
              <a:spcBef>
                <a:spcPts val="0"/>
              </a:spcBef>
              <a:spcAft>
                <a:spcPts val="0"/>
              </a:spcAft>
              <a:buNone/>
            </a:pPr>
            <a:r>
              <a:rPr lang="en-US" sz="1200" u="sng">
                <a:solidFill>
                  <a:srgbClr val="521F5C"/>
                </a:solidFill>
                <a:latin typeface="Fira Sans Medium"/>
                <a:ea typeface="Fira Sans Medium"/>
                <a:cs typeface="Fira Sans Medium"/>
                <a:sym typeface="Fira Sans Medium"/>
                <a:hlinkClick r:id="rId3">
                  <a:extLst>
                    <a:ext uri="{A12FA001-AC4F-418D-AE19-62706E023703}">
                      <ahyp:hlinkClr val="tx"/>
                    </a:ext>
                  </a:extLst>
                </a:hlinkClick>
              </a:rPr>
              <a:t>Linkedin</a:t>
            </a:r>
            <a:endParaRPr sz="1200">
              <a:solidFill>
                <a:srgbClr val="521F5C"/>
              </a:solidFill>
              <a:latin typeface="Fira Sans Medium"/>
              <a:ea typeface="Fira Sans Medium"/>
              <a:cs typeface="Fira Sans Medium"/>
              <a:sym typeface="Fira Sans Medium"/>
            </a:endParaRPr>
          </a:p>
          <a:p>
            <a:pPr indent="0" lvl="0" marL="0" marR="0" rtl="0" algn="l">
              <a:lnSpc>
                <a:spcPct val="150000"/>
              </a:lnSpc>
              <a:spcBef>
                <a:spcPts val="0"/>
              </a:spcBef>
              <a:spcAft>
                <a:spcPts val="0"/>
              </a:spcAft>
              <a:buNone/>
            </a:pPr>
            <a:r>
              <a:rPr lang="en-US" sz="1200" u="sng">
                <a:solidFill>
                  <a:srgbClr val="521F5C"/>
                </a:solidFill>
                <a:latin typeface="Fira Sans Medium"/>
                <a:ea typeface="Fira Sans Medium"/>
                <a:cs typeface="Fira Sans Medium"/>
                <a:sym typeface="Fira Sans Medium"/>
                <a:hlinkClick r:id="rId4">
                  <a:extLst>
                    <a:ext uri="{A12FA001-AC4F-418D-AE19-62706E023703}">
                      <ahyp:hlinkClr val="tx"/>
                    </a:ext>
                  </a:extLst>
                </a:hlinkClick>
              </a:rPr>
              <a:t>Twitter</a:t>
            </a:r>
            <a:endParaRPr sz="1200">
              <a:solidFill>
                <a:srgbClr val="521F5C"/>
              </a:solidFill>
              <a:latin typeface="Fira Sans Medium"/>
              <a:ea typeface="Fira Sans Medium"/>
              <a:cs typeface="Fira Sans Medium"/>
              <a:sym typeface="Fira Sans Medium"/>
            </a:endParaRPr>
          </a:p>
          <a:p>
            <a:pPr indent="0" lvl="0" marL="0" marR="0" rtl="0" algn="l">
              <a:lnSpc>
                <a:spcPct val="150000"/>
              </a:lnSpc>
              <a:spcBef>
                <a:spcPts val="0"/>
              </a:spcBef>
              <a:spcAft>
                <a:spcPts val="0"/>
              </a:spcAft>
              <a:buNone/>
            </a:pPr>
            <a:r>
              <a:t/>
            </a:r>
            <a:endParaRPr b="1" sz="1200">
              <a:solidFill>
                <a:srgbClr val="521F5C"/>
              </a:solidFill>
              <a:latin typeface="Fira Sans"/>
              <a:ea typeface="Fira Sans"/>
              <a:cs typeface="Fira Sans"/>
              <a:sym typeface="Fira Sans"/>
            </a:endParaRPr>
          </a:p>
          <a:p>
            <a:pPr indent="0" lvl="0" marL="0" marR="0" rtl="0" algn="l">
              <a:lnSpc>
                <a:spcPct val="150000"/>
              </a:lnSpc>
              <a:spcBef>
                <a:spcPts val="0"/>
              </a:spcBef>
              <a:spcAft>
                <a:spcPts val="0"/>
              </a:spcAft>
              <a:buNone/>
            </a:pPr>
            <a:r>
              <a:t/>
            </a:r>
            <a:endParaRPr b="1" sz="1200">
              <a:solidFill>
                <a:srgbClr val="521F5C"/>
              </a:solidFill>
              <a:latin typeface="Fira Sans"/>
              <a:ea typeface="Fira Sans"/>
              <a:cs typeface="Fira Sans"/>
              <a:sym typeface="Fira Sans"/>
            </a:endParaRPr>
          </a:p>
          <a:p>
            <a:pPr indent="0" lvl="0" marL="0" marR="0" rtl="0" algn="l">
              <a:lnSpc>
                <a:spcPct val="150000"/>
              </a:lnSpc>
              <a:spcBef>
                <a:spcPts val="0"/>
              </a:spcBef>
              <a:spcAft>
                <a:spcPts val="0"/>
              </a:spcAft>
              <a:buNone/>
            </a:pPr>
            <a:r>
              <a:t/>
            </a:r>
            <a:endParaRPr sz="1200">
              <a:solidFill>
                <a:srgbClr val="521F5C"/>
              </a:solidFill>
              <a:latin typeface="Manrope Light"/>
              <a:ea typeface="Manrope Light"/>
              <a:cs typeface="Manrope Light"/>
              <a:sym typeface="Manrope Light"/>
            </a:endParaRPr>
          </a:p>
        </p:txBody>
      </p:sp>
      <p:sp>
        <p:nvSpPr>
          <p:cNvPr id="524" name="Google Shape;524;p42"/>
          <p:cNvSpPr/>
          <p:nvPr/>
        </p:nvSpPr>
        <p:spPr>
          <a:xfrm>
            <a:off x="9064748" y="55197"/>
            <a:ext cx="2640000" cy="712800"/>
          </a:xfrm>
          <a:prstGeom prst="rect">
            <a:avLst/>
          </a:prstGeom>
          <a:solidFill>
            <a:srgbClr val="FFFFFF"/>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pic>
        <p:nvPicPr>
          <p:cNvPr id="525" name="Google Shape;525;p42"/>
          <p:cNvPicPr preferRelativeResize="0"/>
          <p:nvPr/>
        </p:nvPicPr>
        <p:blipFill>
          <a:blip r:embed="rId5">
            <a:alphaModFix/>
          </a:blip>
          <a:stretch>
            <a:fillRect/>
          </a:stretch>
        </p:blipFill>
        <p:spPr>
          <a:xfrm>
            <a:off x="5747538" y="2078512"/>
            <a:ext cx="5645405" cy="1487806"/>
          </a:xfrm>
          <a:prstGeom prst="rect">
            <a:avLst/>
          </a:prstGeom>
          <a:noFill/>
          <a:ln>
            <a:noFill/>
          </a:ln>
        </p:spPr>
      </p:pic>
      <p:sp>
        <p:nvSpPr>
          <p:cNvPr id="526" name="Google Shape;526;p42"/>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solidFill>
                  <a:srgbClr val="595959"/>
                </a:solidFill>
                <a:latin typeface="Manrope Light"/>
                <a:ea typeface="Manrope Light"/>
                <a:cs typeface="Manrope Light"/>
                <a:sym typeface="Manrope Light"/>
              </a:defRPr>
            </a:lvl1pPr>
            <a:lvl2pPr lvl="1">
              <a:buNone/>
              <a:defRPr>
                <a:solidFill>
                  <a:srgbClr val="595959"/>
                </a:solidFill>
                <a:latin typeface="Manrope Light"/>
                <a:ea typeface="Manrope Light"/>
                <a:cs typeface="Manrope Light"/>
                <a:sym typeface="Manrope Light"/>
              </a:defRPr>
            </a:lvl2pPr>
            <a:lvl3pPr lvl="2">
              <a:buNone/>
              <a:defRPr>
                <a:solidFill>
                  <a:srgbClr val="595959"/>
                </a:solidFill>
                <a:latin typeface="Manrope Light"/>
                <a:ea typeface="Manrope Light"/>
                <a:cs typeface="Manrope Light"/>
                <a:sym typeface="Manrope Light"/>
              </a:defRPr>
            </a:lvl3pPr>
            <a:lvl4pPr lvl="3">
              <a:buNone/>
              <a:defRPr>
                <a:solidFill>
                  <a:srgbClr val="595959"/>
                </a:solidFill>
                <a:latin typeface="Manrope Light"/>
                <a:ea typeface="Manrope Light"/>
                <a:cs typeface="Manrope Light"/>
                <a:sym typeface="Manrope Light"/>
              </a:defRPr>
            </a:lvl4pPr>
            <a:lvl5pPr lvl="4">
              <a:buNone/>
              <a:defRPr>
                <a:solidFill>
                  <a:srgbClr val="595959"/>
                </a:solidFill>
                <a:latin typeface="Manrope Light"/>
                <a:ea typeface="Manrope Light"/>
                <a:cs typeface="Manrope Light"/>
                <a:sym typeface="Manrope Light"/>
              </a:defRPr>
            </a:lvl5pPr>
            <a:lvl6pPr lvl="5">
              <a:buNone/>
              <a:defRPr>
                <a:solidFill>
                  <a:srgbClr val="595959"/>
                </a:solidFill>
                <a:latin typeface="Manrope Light"/>
                <a:ea typeface="Manrope Light"/>
                <a:cs typeface="Manrope Light"/>
                <a:sym typeface="Manrope Light"/>
              </a:defRPr>
            </a:lvl6pPr>
            <a:lvl7pPr lvl="6">
              <a:buNone/>
              <a:defRPr>
                <a:solidFill>
                  <a:srgbClr val="595959"/>
                </a:solidFill>
                <a:latin typeface="Manrope Light"/>
                <a:ea typeface="Manrope Light"/>
                <a:cs typeface="Manrope Light"/>
                <a:sym typeface="Manrope Light"/>
              </a:defRPr>
            </a:lvl7pPr>
            <a:lvl8pPr lvl="7">
              <a:buNone/>
              <a:defRPr>
                <a:solidFill>
                  <a:srgbClr val="595959"/>
                </a:solidFill>
                <a:latin typeface="Manrope Light"/>
                <a:ea typeface="Manrope Light"/>
                <a:cs typeface="Manrope Light"/>
                <a:sym typeface="Manrope Light"/>
              </a:defRPr>
            </a:lvl8pPr>
            <a:lvl9pPr lvl="8">
              <a:buNone/>
              <a:defRPr>
                <a:solidFill>
                  <a:srgbClr val="595959"/>
                </a:solidFill>
                <a:latin typeface="Manrope Light"/>
                <a:ea typeface="Manrope Light"/>
                <a:cs typeface="Manrope Light"/>
                <a:sym typeface="Manrope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without detail">
  <p:cSld name="2_Vertical Title and Text">
    <p:spTree>
      <p:nvGrpSpPr>
        <p:cNvPr id="527" name="Shape 527"/>
        <p:cNvGrpSpPr/>
        <p:nvPr/>
      </p:nvGrpSpPr>
      <p:grpSpPr>
        <a:xfrm>
          <a:off x="0" y="0"/>
          <a:ext cx="0" cy="0"/>
          <a:chOff x="0" y="0"/>
          <a:chExt cx="0" cy="0"/>
        </a:xfrm>
      </p:grpSpPr>
      <p:pic>
        <p:nvPicPr>
          <p:cNvPr id="528" name="Google Shape;528;p43"/>
          <p:cNvPicPr preferRelativeResize="0"/>
          <p:nvPr/>
        </p:nvPicPr>
        <p:blipFill rotWithShape="1">
          <a:blip r:embed="rId2">
            <a:alphaModFix/>
          </a:blip>
          <a:srcRect b="0" l="0" r="0" t="0"/>
          <a:stretch/>
        </p:blipFill>
        <p:spPr>
          <a:xfrm>
            <a:off x="0" y="730"/>
            <a:ext cx="11703728" cy="6581890"/>
          </a:xfrm>
          <a:prstGeom prst="rect">
            <a:avLst/>
          </a:prstGeom>
          <a:noFill/>
          <a:ln>
            <a:noFill/>
          </a:ln>
        </p:spPr>
      </p:pic>
      <p:pic>
        <p:nvPicPr>
          <p:cNvPr id="529" name="Google Shape;529;p43"/>
          <p:cNvPicPr preferRelativeResize="0"/>
          <p:nvPr/>
        </p:nvPicPr>
        <p:blipFill>
          <a:blip r:embed="rId3">
            <a:alphaModFix/>
          </a:blip>
          <a:stretch>
            <a:fillRect/>
          </a:stretch>
        </p:blipFill>
        <p:spPr>
          <a:xfrm>
            <a:off x="840982" y="4908114"/>
            <a:ext cx="2933587" cy="773121"/>
          </a:xfrm>
          <a:prstGeom prst="rect">
            <a:avLst/>
          </a:prstGeom>
          <a:noFill/>
          <a:ln>
            <a:noFill/>
          </a:ln>
        </p:spPr>
      </p:pic>
      <p:sp>
        <p:nvSpPr>
          <p:cNvPr id="530" name="Google Shape;530;p43"/>
          <p:cNvSpPr txBox="1"/>
          <p:nvPr>
            <p:ph type="title"/>
          </p:nvPr>
        </p:nvSpPr>
        <p:spPr>
          <a:xfrm>
            <a:off x="1013498" y="1170373"/>
            <a:ext cx="4065900" cy="1064100"/>
          </a:xfrm>
          <a:prstGeom prst="rect">
            <a:avLst/>
          </a:prstGeom>
        </p:spPr>
        <p:txBody>
          <a:bodyPr anchorCtr="0" anchor="ctr" bIns="43875" lIns="87775" spcFirstLastPara="1" rIns="87775" wrap="square" tIns="43875">
            <a:normAutofit/>
          </a:bodyPr>
          <a:lstStyle>
            <a:lvl1pPr lvl="0" rtl="0">
              <a:spcBef>
                <a:spcPts val="0"/>
              </a:spcBef>
              <a:spcAft>
                <a:spcPts val="0"/>
              </a:spcAft>
              <a:buClr>
                <a:schemeClr val="lt1"/>
              </a:buClr>
              <a:buSzPts val="3500"/>
              <a:buFont typeface="Fira Sans"/>
              <a:buNone/>
              <a:defRPr sz="3500">
                <a:solidFill>
                  <a:schemeClr val="lt1"/>
                </a:solidFill>
                <a:latin typeface="Fira Sans"/>
                <a:ea typeface="Fira Sans"/>
                <a:cs typeface="Fira Sans"/>
                <a:sym typeface="Fira Sans"/>
              </a:defRPr>
            </a:lvl1pPr>
            <a:lvl2pPr lvl="1" rtl="0">
              <a:spcBef>
                <a:spcPts val="0"/>
              </a:spcBef>
              <a:spcAft>
                <a:spcPts val="0"/>
              </a:spcAft>
              <a:buClr>
                <a:schemeClr val="lt1"/>
              </a:buClr>
              <a:buSzPts val="1200"/>
              <a:buNone/>
              <a:defRPr b="1" sz="1600">
                <a:solidFill>
                  <a:schemeClr val="lt1"/>
                </a:solidFill>
              </a:defRPr>
            </a:lvl2pPr>
            <a:lvl3pPr lvl="2" rtl="0">
              <a:spcBef>
                <a:spcPts val="0"/>
              </a:spcBef>
              <a:spcAft>
                <a:spcPts val="0"/>
              </a:spcAft>
              <a:buClr>
                <a:schemeClr val="lt1"/>
              </a:buClr>
              <a:buSzPts val="1200"/>
              <a:buNone/>
              <a:defRPr b="1" sz="1600">
                <a:solidFill>
                  <a:schemeClr val="lt1"/>
                </a:solidFill>
              </a:defRPr>
            </a:lvl3pPr>
            <a:lvl4pPr lvl="3" rtl="0">
              <a:spcBef>
                <a:spcPts val="0"/>
              </a:spcBef>
              <a:spcAft>
                <a:spcPts val="0"/>
              </a:spcAft>
              <a:buClr>
                <a:schemeClr val="lt1"/>
              </a:buClr>
              <a:buSzPts val="1200"/>
              <a:buNone/>
              <a:defRPr b="1" sz="1600">
                <a:solidFill>
                  <a:schemeClr val="lt1"/>
                </a:solidFill>
              </a:defRPr>
            </a:lvl4pPr>
            <a:lvl5pPr lvl="4" rtl="0">
              <a:spcBef>
                <a:spcPts val="0"/>
              </a:spcBef>
              <a:spcAft>
                <a:spcPts val="0"/>
              </a:spcAft>
              <a:buClr>
                <a:schemeClr val="lt1"/>
              </a:buClr>
              <a:buSzPts val="1200"/>
              <a:buNone/>
              <a:defRPr b="1" sz="1600">
                <a:solidFill>
                  <a:schemeClr val="lt1"/>
                </a:solidFill>
              </a:defRPr>
            </a:lvl5pPr>
            <a:lvl6pPr lvl="5" rtl="0">
              <a:spcBef>
                <a:spcPts val="0"/>
              </a:spcBef>
              <a:spcAft>
                <a:spcPts val="0"/>
              </a:spcAft>
              <a:buClr>
                <a:schemeClr val="lt1"/>
              </a:buClr>
              <a:buSzPts val="1200"/>
              <a:buNone/>
              <a:defRPr b="1" sz="1600">
                <a:solidFill>
                  <a:schemeClr val="lt1"/>
                </a:solidFill>
              </a:defRPr>
            </a:lvl6pPr>
            <a:lvl7pPr lvl="6" rtl="0">
              <a:spcBef>
                <a:spcPts val="0"/>
              </a:spcBef>
              <a:spcAft>
                <a:spcPts val="0"/>
              </a:spcAft>
              <a:buClr>
                <a:schemeClr val="lt1"/>
              </a:buClr>
              <a:buSzPts val="1200"/>
              <a:buNone/>
              <a:defRPr b="1" sz="1600">
                <a:solidFill>
                  <a:schemeClr val="lt1"/>
                </a:solidFill>
              </a:defRPr>
            </a:lvl7pPr>
            <a:lvl8pPr lvl="7" rtl="0">
              <a:spcBef>
                <a:spcPts val="0"/>
              </a:spcBef>
              <a:spcAft>
                <a:spcPts val="0"/>
              </a:spcAft>
              <a:buClr>
                <a:schemeClr val="lt1"/>
              </a:buClr>
              <a:buSzPts val="1200"/>
              <a:buNone/>
              <a:defRPr b="1" sz="1600">
                <a:solidFill>
                  <a:schemeClr val="lt1"/>
                </a:solidFill>
              </a:defRPr>
            </a:lvl8pPr>
            <a:lvl9pPr lvl="8" rtl="0">
              <a:spcBef>
                <a:spcPts val="0"/>
              </a:spcBef>
              <a:spcAft>
                <a:spcPts val="0"/>
              </a:spcAft>
              <a:buClr>
                <a:schemeClr val="lt1"/>
              </a:buClr>
              <a:buSzPts val="1200"/>
              <a:buNone/>
              <a:defRPr b="1" sz="1600">
                <a:solidFill>
                  <a:schemeClr val="lt1"/>
                </a:solidFill>
              </a:defRPr>
            </a:lvl9pPr>
          </a:lstStyle>
          <a:p/>
        </p:txBody>
      </p:sp>
      <p:pic>
        <p:nvPicPr>
          <p:cNvPr id="531" name="Google Shape;531;p43"/>
          <p:cNvPicPr preferRelativeResize="0"/>
          <p:nvPr/>
        </p:nvPicPr>
        <p:blipFill rotWithShape="1">
          <a:blip r:embed="rId4">
            <a:alphaModFix/>
          </a:blip>
          <a:srcRect b="0" l="0" r="0" t="0"/>
          <a:stretch/>
        </p:blipFill>
        <p:spPr>
          <a:xfrm>
            <a:off x="7390362" y="0"/>
            <a:ext cx="4313933" cy="6583348"/>
          </a:xfrm>
          <a:prstGeom prst="rect">
            <a:avLst/>
          </a:prstGeom>
          <a:noFill/>
          <a:ln>
            <a:noFill/>
          </a:ln>
        </p:spPr>
      </p:pic>
      <p:pic>
        <p:nvPicPr>
          <p:cNvPr id="532" name="Google Shape;532;p43"/>
          <p:cNvPicPr preferRelativeResize="0"/>
          <p:nvPr/>
        </p:nvPicPr>
        <p:blipFill rotWithShape="1">
          <a:blip r:embed="rId5">
            <a:alphaModFix/>
          </a:blip>
          <a:srcRect b="0" l="0" r="0" t="0"/>
          <a:stretch/>
        </p:blipFill>
        <p:spPr>
          <a:xfrm>
            <a:off x="970586" y="5754384"/>
            <a:ext cx="734363" cy="397420"/>
          </a:xfrm>
          <a:prstGeom prst="rect">
            <a:avLst/>
          </a:prstGeom>
          <a:noFill/>
          <a:ln>
            <a:noFill/>
          </a:ln>
        </p:spPr>
      </p:pic>
      <p:sp>
        <p:nvSpPr>
          <p:cNvPr id="533" name="Google Shape;533;p43"/>
          <p:cNvSpPr/>
          <p:nvPr/>
        </p:nvSpPr>
        <p:spPr>
          <a:xfrm>
            <a:off x="839350" y="5577320"/>
            <a:ext cx="1139100" cy="645300"/>
          </a:xfrm>
          <a:prstGeom prst="rect">
            <a:avLst/>
          </a:prstGeom>
          <a:solidFill>
            <a:srgbClr val="AC2251"/>
          </a:solidFill>
          <a:ln>
            <a:noFill/>
          </a:ln>
        </p:spPr>
        <p:txBody>
          <a:bodyPr anchorCtr="0" anchor="ctr" bIns="87775" lIns="87775" spcFirstLastPara="1" rIns="87775" wrap="square" tIns="87775">
            <a:noAutofit/>
          </a:bodyPr>
          <a:lstStyle/>
          <a:p>
            <a:pPr indent="0" lvl="0" marL="0" rtl="0" algn="l">
              <a:spcBef>
                <a:spcPts val="0"/>
              </a:spcBef>
              <a:spcAft>
                <a:spcPts val="0"/>
              </a:spcAft>
              <a:buNone/>
            </a:pPr>
            <a:r>
              <a:t/>
            </a:r>
            <a:endParaRPr/>
          </a:p>
        </p:txBody>
      </p:sp>
      <p:sp>
        <p:nvSpPr>
          <p:cNvPr id="534" name="Google Shape;534;p43"/>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535" name="Shape 535"/>
        <p:cNvGrpSpPr/>
        <p:nvPr/>
      </p:nvGrpSpPr>
      <p:grpSpPr>
        <a:xfrm>
          <a:off x="0" y="0"/>
          <a:ext cx="0" cy="0"/>
          <a:chOff x="0" y="0"/>
          <a:chExt cx="0" cy="0"/>
        </a:xfrm>
      </p:grpSpPr>
      <p:sp>
        <p:nvSpPr>
          <p:cNvPr id="536" name="Google Shape;536;p44"/>
          <p:cNvSpPr/>
          <p:nvPr/>
        </p:nvSpPr>
        <p:spPr>
          <a:xfrm>
            <a:off x="0" y="0"/>
            <a:ext cx="11704500" cy="6445200"/>
          </a:xfrm>
          <a:prstGeom prst="rect">
            <a:avLst/>
          </a:prstGeom>
          <a:solidFill>
            <a:srgbClr val="F7F7F7"/>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b="0" i="0" sz="1700" u="none" cap="none" strike="noStrike">
              <a:solidFill>
                <a:srgbClr val="FFFFFF"/>
              </a:solidFill>
              <a:latin typeface="Manrope"/>
              <a:ea typeface="Manrope"/>
              <a:cs typeface="Manrope"/>
              <a:sym typeface="Manrope"/>
            </a:endParaRPr>
          </a:p>
        </p:txBody>
      </p:sp>
      <p:pic>
        <p:nvPicPr>
          <p:cNvPr id="537" name="Google Shape;537;p44"/>
          <p:cNvPicPr preferRelativeResize="0"/>
          <p:nvPr/>
        </p:nvPicPr>
        <p:blipFill>
          <a:blip r:embed="rId2">
            <a:alphaModFix/>
          </a:blip>
          <a:stretch>
            <a:fillRect/>
          </a:stretch>
        </p:blipFill>
        <p:spPr>
          <a:xfrm>
            <a:off x="234294" y="350094"/>
            <a:ext cx="4538093" cy="1503237"/>
          </a:xfrm>
          <a:prstGeom prst="rect">
            <a:avLst/>
          </a:prstGeom>
          <a:noFill/>
          <a:ln>
            <a:noFill/>
          </a:ln>
        </p:spPr>
      </p:pic>
      <p:sp>
        <p:nvSpPr>
          <p:cNvPr id="538" name="Google Shape;538;p44"/>
          <p:cNvSpPr txBox="1"/>
          <p:nvPr/>
        </p:nvSpPr>
        <p:spPr>
          <a:xfrm>
            <a:off x="738130" y="341523"/>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39" name="Google Shape;539;p44"/>
          <p:cNvSpPr txBox="1"/>
          <p:nvPr>
            <p:ph idx="1" type="subTitle"/>
          </p:nvPr>
        </p:nvSpPr>
        <p:spPr>
          <a:xfrm>
            <a:off x="5173647" y="929617"/>
            <a:ext cx="6194400" cy="883200"/>
          </a:xfrm>
          <a:prstGeom prst="rect">
            <a:avLst/>
          </a:prstGeom>
        </p:spPr>
        <p:txBody>
          <a:bodyPr anchorCtr="0" anchor="ctr" bIns="43875" lIns="87775" spcFirstLastPara="1" rIns="87775" wrap="square" tIns="43875">
            <a:normAutofit/>
          </a:bodyPr>
          <a:lstStyle>
            <a:lvl1pPr lvl="0" rtl="0">
              <a:spcBef>
                <a:spcPts val="1000"/>
              </a:spcBef>
              <a:spcAft>
                <a:spcPts val="0"/>
              </a:spcAft>
              <a:buClr>
                <a:schemeClr val="dk1"/>
              </a:buClr>
              <a:buSzPts val="1700"/>
              <a:buFont typeface="Manrope"/>
              <a:buNone/>
              <a:defRPr sz="1700">
                <a:solidFill>
                  <a:schemeClr val="dk1"/>
                </a:solidFill>
                <a:latin typeface="Manrope"/>
                <a:ea typeface="Manrope"/>
                <a:cs typeface="Manrope"/>
                <a:sym typeface="Manrope"/>
              </a:defRPr>
            </a:lvl1pPr>
            <a:lvl2pPr lvl="1" rtl="0">
              <a:spcBef>
                <a:spcPts val="500"/>
              </a:spcBef>
              <a:spcAft>
                <a:spcPts val="0"/>
              </a:spcAft>
              <a:buSzPts val="1600"/>
              <a:buNone/>
              <a:defRPr/>
            </a:lvl2pPr>
            <a:lvl3pPr lvl="2" rtl="0">
              <a:spcBef>
                <a:spcPts val="500"/>
              </a:spcBef>
              <a:spcAft>
                <a:spcPts val="0"/>
              </a:spcAft>
              <a:buSzPts val="1600"/>
              <a:buNone/>
              <a:defRPr/>
            </a:lvl3pPr>
            <a:lvl4pPr lvl="3" rtl="0">
              <a:spcBef>
                <a:spcPts val="500"/>
              </a:spcBef>
              <a:spcAft>
                <a:spcPts val="0"/>
              </a:spcAft>
              <a:buSzPts val="1600"/>
              <a:buNone/>
              <a:defRPr/>
            </a:lvl4pPr>
            <a:lvl5pPr lvl="4" rtl="0">
              <a:spcBef>
                <a:spcPts val="500"/>
              </a:spcBef>
              <a:spcAft>
                <a:spcPts val="0"/>
              </a:spcAft>
              <a:buSzPts val="1600"/>
              <a:buNone/>
              <a:defRPr/>
            </a:lvl5pPr>
            <a:lvl6pPr lvl="5" rtl="0">
              <a:spcBef>
                <a:spcPts val="500"/>
              </a:spcBef>
              <a:spcAft>
                <a:spcPts val="0"/>
              </a:spcAft>
              <a:buSzPts val="1600"/>
              <a:buNone/>
              <a:defRPr/>
            </a:lvl6pPr>
            <a:lvl7pPr lvl="6" rtl="0">
              <a:spcBef>
                <a:spcPts val="500"/>
              </a:spcBef>
              <a:spcAft>
                <a:spcPts val="0"/>
              </a:spcAft>
              <a:buSzPts val="1600"/>
              <a:buNone/>
              <a:defRPr/>
            </a:lvl7pPr>
            <a:lvl8pPr lvl="7" rtl="0">
              <a:spcBef>
                <a:spcPts val="500"/>
              </a:spcBef>
              <a:spcAft>
                <a:spcPts val="0"/>
              </a:spcAft>
              <a:buSzPts val="1600"/>
              <a:buNone/>
              <a:defRPr/>
            </a:lvl8pPr>
            <a:lvl9pPr lvl="8" rtl="0">
              <a:spcBef>
                <a:spcPts val="500"/>
              </a:spcBef>
              <a:spcAft>
                <a:spcPts val="0"/>
              </a:spcAft>
              <a:buSzPts val="1600"/>
              <a:buNone/>
              <a:defRPr/>
            </a:lvl9pPr>
          </a:lstStyle>
          <a:p/>
        </p:txBody>
      </p:sp>
      <p:sp>
        <p:nvSpPr>
          <p:cNvPr id="540" name="Google Shape;540;p44"/>
          <p:cNvSpPr txBox="1"/>
          <p:nvPr>
            <p:ph type="title"/>
          </p:nvPr>
        </p:nvSpPr>
        <p:spPr>
          <a:xfrm>
            <a:off x="5173647" y="418635"/>
            <a:ext cx="6194400" cy="574200"/>
          </a:xfrm>
          <a:prstGeom prst="rect">
            <a:avLst/>
          </a:prstGeom>
        </p:spPr>
        <p:txBody>
          <a:bodyPr anchorCtr="0" anchor="t" bIns="43875" lIns="87775" spcFirstLastPara="1" rIns="87775" wrap="square" tIns="43875">
            <a:normAutofit/>
          </a:bodyPr>
          <a:lstStyle>
            <a:lvl1pPr lvl="0" rtl="0">
              <a:spcBef>
                <a:spcPts val="0"/>
              </a:spcBef>
              <a:spcAft>
                <a:spcPts val="0"/>
              </a:spcAft>
              <a:buSzPts val="23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cxnSp>
        <p:nvCxnSpPr>
          <p:cNvPr id="541" name="Google Shape;541;p44"/>
          <p:cNvCxnSpPr/>
          <p:nvPr/>
        </p:nvCxnSpPr>
        <p:spPr>
          <a:xfrm>
            <a:off x="4973193" y="417465"/>
            <a:ext cx="0" cy="1368600"/>
          </a:xfrm>
          <a:prstGeom prst="straightConnector1">
            <a:avLst/>
          </a:prstGeom>
          <a:noFill/>
          <a:ln cap="flat" cmpd="sng" w="9525">
            <a:solidFill>
              <a:srgbClr val="7B7B7B"/>
            </a:solidFill>
            <a:prstDash val="solid"/>
            <a:miter lim="800000"/>
            <a:headEnd len="sm" w="sm" type="none"/>
            <a:tailEnd len="sm" w="sm" type="none"/>
          </a:ln>
        </p:spPr>
      </p:cxnSp>
      <p:sp>
        <p:nvSpPr>
          <p:cNvPr id="542" name="Google Shape;542;p44"/>
          <p:cNvSpPr txBox="1"/>
          <p:nvPr/>
        </p:nvSpPr>
        <p:spPr>
          <a:xfrm>
            <a:off x="738130" y="341523"/>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3" name="Google Shape;543;p44"/>
          <p:cNvSpPr txBox="1"/>
          <p:nvPr/>
        </p:nvSpPr>
        <p:spPr>
          <a:xfrm>
            <a:off x="11182120" y="41864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4" name="Google Shape;544;p44"/>
          <p:cNvSpPr txBox="1"/>
          <p:nvPr/>
        </p:nvSpPr>
        <p:spPr>
          <a:xfrm>
            <a:off x="11038901" y="363557"/>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5" name="Google Shape;545;p44"/>
          <p:cNvSpPr txBox="1"/>
          <p:nvPr/>
        </p:nvSpPr>
        <p:spPr>
          <a:xfrm>
            <a:off x="9705860" y="613639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6" name="Google Shape;546;p44"/>
          <p:cNvSpPr/>
          <p:nvPr>
            <p:ph idx="2" type="pic"/>
          </p:nvPr>
        </p:nvSpPr>
        <p:spPr>
          <a:xfrm>
            <a:off x="-23329" y="2116958"/>
            <a:ext cx="11704500" cy="4255500"/>
          </a:xfrm>
          <a:prstGeom prst="rect">
            <a:avLst/>
          </a:prstGeom>
          <a:noFill/>
          <a:ln>
            <a:noFill/>
          </a:ln>
        </p:spPr>
      </p:sp>
      <p:sp>
        <p:nvSpPr>
          <p:cNvPr id="547" name="Google Shape;547;p44"/>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548" name="Shape 548"/>
        <p:cNvGrpSpPr/>
        <p:nvPr/>
      </p:nvGrpSpPr>
      <p:grpSpPr>
        <a:xfrm>
          <a:off x="0" y="0"/>
          <a:ext cx="0" cy="0"/>
          <a:chOff x="0" y="0"/>
          <a:chExt cx="0" cy="0"/>
        </a:xfrm>
      </p:grpSpPr>
      <p:sp>
        <p:nvSpPr>
          <p:cNvPr id="549" name="Google Shape;549;p45"/>
          <p:cNvSpPr txBox="1"/>
          <p:nvPr>
            <p:ph type="title"/>
          </p:nvPr>
        </p:nvSpPr>
        <p:spPr>
          <a:xfrm>
            <a:off x="585232" y="263641"/>
            <a:ext cx="10534200" cy="1097100"/>
          </a:xfrm>
          <a:prstGeom prst="rect">
            <a:avLst/>
          </a:prstGeom>
          <a:noFill/>
          <a:ln>
            <a:noFill/>
          </a:ln>
        </p:spPr>
        <p:txBody>
          <a:bodyPr anchorCtr="0" anchor="ctr" bIns="0" lIns="0" spcFirstLastPara="1" rIns="0" wrap="square" tIns="0">
            <a:normAutofit/>
          </a:bodyPr>
          <a:lstStyle>
            <a:lvl1pPr lvl="0" rtl="0" algn="l">
              <a:lnSpc>
                <a:spcPct val="100000"/>
              </a:lnSpc>
              <a:spcBef>
                <a:spcPts val="0"/>
              </a:spcBef>
              <a:spcAft>
                <a:spcPts val="0"/>
              </a:spcAft>
              <a:buClr>
                <a:schemeClr val="accent2"/>
              </a:buClr>
              <a:buSzPts val="1800"/>
              <a:buNone/>
              <a:defRPr b="1">
                <a:solidFill>
                  <a:schemeClr val="accent2"/>
                </a:solidFill>
                <a:latin typeface="Fira Sans"/>
                <a:ea typeface="Fira Sans"/>
                <a:cs typeface="Fira Sans"/>
                <a:sym typeface="Fira Sans"/>
              </a:defRPr>
            </a:lvl1pPr>
            <a:lvl2pPr lvl="1" rtl="0">
              <a:spcBef>
                <a:spcPts val="0"/>
              </a:spcBef>
              <a:spcAft>
                <a:spcPts val="0"/>
              </a:spcAft>
              <a:buClr>
                <a:schemeClr val="accent2"/>
              </a:buClr>
              <a:buSzPts val="1300"/>
              <a:buNone/>
              <a:defRPr b="1">
                <a:solidFill>
                  <a:schemeClr val="accent2"/>
                </a:solidFill>
              </a:defRPr>
            </a:lvl2pPr>
            <a:lvl3pPr lvl="2" rtl="0">
              <a:spcBef>
                <a:spcPts val="0"/>
              </a:spcBef>
              <a:spcAft>
                <a:spcPts val="0"/>
              </a:spcAft>
              <a:buClr>
                <a:schemeClr val="accent2"/>
              </a:buClr>
              <a:buSzPts val="1300"/>
              <a:buNone/>
              <a:defRPr b="1">
                <a:solidFill>
                  <a:schemeClr val="accent2"/>
                </a:solidFill>
              </a:defRPr>
            </a:lvl3pPr>
            <a:lvl4pPr lvl="3" rtl="0">
              <a:spcBef>
                <a:spcPts val="0"/>
              </a:spcBef>
              <a:spcAft>
                <a:spcPts val="0"/>
              </a:spcAft>
              <a:buClr>
                <a:schemeClr val="accent2"/>
              </a:buClr>
              <a:buSzPts val="1300"/>
              <a:buNone/>
              <a:defRPr b="1">
                <a:solidFill>
                  <a:schemeClr val="accent2"/>
                </a:solidFill>
              </a:defRPr>
            </a:lvl4pPr>
            <a:lvl5pPr lvl="4" rtl="0">
              <a:spcBef>
                <a:spcPts val="0"/>
              </a:spcBef>
              <a:spcAft>
                <a:spcPts val="0"/>
              </a:spcAft>
              <a:buClr>
                <a:schemeClr val="accent2"/>
              </a:buClr>
              <a:buSzPts val="1300"/>
              <a:buNone/>
              <a:defRPr b="1">
                <a:solidFill>
                  <a:schemeClr val="accent2"/>
                </a:solidFill>
              </a:defRPr>
            </a:lvl5pPr>
            <a:lvl6pPr lvl="5" rtl="0">
              <a:spcBef>
                <a:spcPts val="0"/>
              </a:spcBef>
              <a:spcAft>
                <a:spcPts val="0"/>
              </a:spcAft>
              <a:buClr>
                <a:schemeClr val="accent2"/>
              </a:buClr>
              <a:buSzPts val="1300"/>
              <a:buNone/>
              <a:defRPr b="1">
                <a:solidFill>
                  <a:schemeClr val="accent2"/>
                </a:solidFill>
              </a:defRPr>
            </a:lvl6pPr>
            <a:lvl7pPr lvl="6" rtl="0">
              <a:spcBef>
                <a:spcPts val="0"/>
              </a:spcBef>
              <a:spcAft>
                <a:spcPts val="0"/>
              </a:spcAft>
              <a:buClr>
                <a:schemeClr val="accent2"/>
              </a:buClr>
              <a:buSzPts val="1300"/>
              <a:buNone/>
              <a:defRPr b="1">
                <a:solidFill>
                  <a:schemeClr val="accent2"/>
                </a:solidFill>
              </a:defRPr>
            </a:lvl7pPr>
            <a:lvl8pPr lvl="7" rtl="0">
              <a:spcBef>
                <a:spcPts val="0"/>
              </a:spcBef>
              <a:spcAft>
                <a:spcPts val="0"/>
              </a:spcAft>
              <a:buClr>
                <a:schemeClr val="accent2"/>
              </a:buClr>
              <a:buSzPts val="1300"/>
              <a:buNone/>
              <a:defRPr b="1">
                <a:solidFill>
                  <a:schemeClr val="accent2"/>
                </a:solidFill>
              </a:defRPr>
            </a:lvl8pPr>
            <a:lvl9pPr lvl="8" rtl="0">
              <a:spcBef>
                <a:spcPts val="0"/>
              </a:spcBef>
              <a:spcAft>
                <a:spcPts val="0"/>
              </a:spcAft>
              <a:buClr>
                <a:schemeClr val="accent2"/>
              </a:buClr>
              <a:buSzPts val="1300"/>
              <a:buNone/>
              <a:defRPr b="1">
                <a:solidFill>
                  <a:schemeClr val="accent2"/>
                </a:solidFill>
              </a:defRPr>
            </a:lvl9pPr>
          </a:lstStyle>
          <a:p/>
        </p:txBody>
      </p:sp>
      <p:sp>
        <p:nvSpPr>
          <p:cNvPr id="550" name="Google Shape;550;p45"/>
          <p:cNvSpPr txBox="1"/>
          <p:nvPr>
            <p:ph idx="1" type="body"/>
          </p:nvPr>
        </p:nvSpPr>
        <p:spPr>
          <a:xfrm>
            <a:off x="585232" y="1536119"/>
            <a:ext cx="10534200" cy="4344600"/>
          </a:xfrm>
          <a:prstGeom prst="rect">
            <a:avLst/>
          </a:prstGeom>
          <a:noFill/>
          <a:ln>
            <a:noFill/>
          </a:ln>
        </p:spPr>
        <p:txBody>
          <a:bodyPr anchorCtr="0" anchor="t" bIns="45700" lIns="91425" spcFirstLastPara="1" rIns="91425" wrap="square" tIns="45700">
            <a:normAutofit/>
          </a:bodyPr>
          <a:lstStyle>
            <a:lvl1pPr indent="-342900" lvl="0" marL="457200" rtl="0" algn="l">
              <a:spcBef>
                <a:spcPts val="400"/>
              </a:spcBef>
              <a:spcAft>
                <a:spcPts val="0"/>
              </a:spcAft>
              <a:buClr>
                <a:srgbClr val="141414"/>
              </a:buClr>
              <a:buSzPts val="1800"/>
              <a:buChar char="•"/>
              <a:defRPr/>
            </a:lvl1pPr>
            <a:lvl2pPr indent="-342900" lvl="1" marL="914400" rtl="0" algn="l">
              <a:spcBef>
                <a:spcPts val="400"/>
              </a:spcBef>
              <a:spcAft>
                <a:spcPts val="0"/>
              </a:spcAft>
              <a:buClr>
                <a:srgbClr val="141414"/>
              </a:buClr>
              <a:buSzPts val="1800"/>
              <a:buChar char="•"/>
              <a:defRPr/>
            </a:lvl2pPr>
            <a:lvl3pPr indent="-342900" lvl="2" marL="1371600" rtl="0" algn="l">
              <a:spcBef>
                <a:spcPts val="400"/>
              </a:spcBef>
              <a:spcAft>
                <a:spcPts val="0"/>
              </a:spcAft>
              <a:buClr>
                <a:srgbClr val="141414"/>
              </a:buClr>
              <a:buSzPts val="1800"/>
              <a:buChar char="•"/>
              <a:defRPr/>
            </a:lvl3pPr>
            <a:lvl4pPr indent="-342900" lvl="3" marL="1828800" rtl="0" algn="l">
              <a:spcBef>
                <a:spcPts val="400"/>
              </a:spcBef>
              <a:spcAft>
                <a:spcPts val="0"/>
              </a:spcAft>
              <a:buClr>
                <a:srgbClr val="141414"/>
              </a:buClr>
              <a:buSzPts val="1800"/>
              <a:buChar char="•"/>
              <a:defRPr/>
            </a:lvl4pPr>
            <a:lvl5pPr indent="-342900" lvl="4" marL="2286000" rtl="0" algn="l">
              <a:spcBef>
                <a:spcPts val="400"/>
              </a:spcBef>
              <a:spcAft>
                <a:spcPts val="0"/>
              </a:spcAft>
              <a:buClr>
                <a:srgbClr val="141414"/>
              </a:buClr>
              <a:buSzPts val="1800"/>
              <a:buChar char="•"/>
              <a:defRPr/>
            </a:lvl5pPr>
            <a:lvl6pPr indent="-342900" lvl="5" marL="2743200" rtl="0" algn="l">
              <a:spcBef>
                <a:spcPts val="400"/>
              </a:spcBef>
              <a:spcAft>
                <a:spcPts val="0"/>
              </a:spcAft>
              <a:buClr>
                <a:schemeClr val="dk1"/>
              </a:buClr>
              <a:buSzPts val="1800"/>
              <a:buChar char="•"/>
              <a:defRPr/>
            </a:lvl6pPr>
            <a:lvl7pPr indent="-342900" lvl="6" marL="3200400" rtl="0" algn="l">
              <a:spcBef>
                <a:spcPts val="400"/>
              </a:spcBef>
              <a:spcAft>
                <a:spcPts val="0"/>
              </a:spcAft>
              <a:buClr>
                <a:schemeClr val="dk1"/>
              </a:buClr>
              <a:buSzPts val="1800"/>
              <a:buChar char="•"/>
              <a:defRPr/>
            </a:lvl7pPr>
            <a:lvl8pPr indent="-342900" lvl="7" marL="3657600" rtl="0" algn="l">
              <a:spcBef>
                <a:spcPts val="400"/>
              </a:spcBef>
              <a:spcAft>
                <a:spcPts val="0"/>
              </a:spcAft>
              <a:buClr>
                <a:schemeClr val="dk1"/>
              </a:buClr>
              <a:buSzPts val="1800"/>
              <a:buChar char="•"/>
              <a:defRPr/>
            </a:lvl8pPr>
            <a:lvl9pPr indent="-342900" lvl="8" marL="4114800" rtl="0" algn="l">
              <a:spcBef>
                <a:spcPts val="400"/>
              </a:spcBef>
              <a:spcAft>
                <a:spcPts val="0"/>
              </a:spcAft>
              <a:buClr>
                <a:schemeClr val="dk1"/>
              </a:buClr>
              <a:buSzPts val="1800"/>
              <a:buChar char="•"/>
              <a:defRPr/>
            </a:lvl9pPr>
          </a:lstStyle>
          <a:p/>
        </p:txBody>
      </p:sp>
      <p:sp>
        <p:nvSpPr>
          <p:cNvPr id="551" name="Google Shape;551;p45"/>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552" name="Shape 552"/>
        <p:cNvGrpSpPr/>
        <p:nvPr/>
      </p:nvGrpSpPr>
      <p:grpSpPr>
        <a:xfrm>
          <a:off x="0" y="0"/>
          <a:ext cx="0" cy="0"/>
          <a:chOff x="0" y="0"/>
          <a:chExt cx="0" cy="0"/>
        </a:xfrm>
      </p:grpSpPr>
      <p:sp>
        <p:nvSpPr>
          <p:cNvPr id="553" name="Google Shape;553;p46"/>
          <p:cNvSpPr txBox="1"/>
          <p:nvPr>
            <p:ph type="title"/>
          </p:nvPr>
        </p:nvSpPr>
        <p:spPr>
          <a:xfrm>
            <a:off x="398986" y="569603"/>
            <a:ext cx="10906500" cy="732900"/>
          </a:xfrm>
          <a:prstGeom prst="rect">
            <a:avLst/>
          </a:prstGeom>
        </p:spPr>
        <p:txBody>
          <a:bodyPr anchorCtr="0" anchor="ctr" bIns="43875" lIns="87775" spcFirstLastPara="1" rIns="87775" wrap="square" tIns="43875">
            <a:normAutofit/>
          </a:bodyPr>
          <a:lstStyle>
            <a:lvl1pPr lvl="0" rtl="0">
              <a:spcBef>
                <a:spcPts val="0"/>
              </a:spcBef>
              <a:spcAft>
                <a:spcPts val="0"/>
              </a:spcAft>
              <a:buSzPts val="23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554" name="Google Shape;554;p46"/>
          <p:cNvSpPr txBox="1"/>
          <p:nvPr>
            <p:ph idx="1" type="body"/>
          </p:nvPr>
        </p:nvSpPr>
        <p:spPr>
          <a:xfrm>
            <a:off x="398986" y="1475094"/>
            <a:ext cx="10906500" cy="4372800"/>
          </a:xfrm>
          <a:prstGeom prst="rect">
            <a:avLst/>
          </a:prstGeom>
        </p:spPr>
        <p:txBody>
          <a:bodyPr anchorCtr="0" anchor="t" bIns="43875" lIns="87775" spcFirstLastPara="1" rIns="87775" wrap="square" tIns="43875">
            <a:normAutofit/>
          </a:bodyPr>
          <a:lstStyle>
            <a:lvl1pPr indent="-330200" lvl="0" marL="457200" rtl="0">
              <a:spcBef>
                <a:spcPts val="1000"/>
              </a:spcBef>
              <a:spcAft>
                <a:spcPts val="0"/>
              </a:spcAft>
              <a:buSzPts val="1600"/>
              <a:buChar char="•"/>
              <a:defRPr/>
            </a:lvl1pPr>
            <a:lvl2pPr indent="-330200" lvl="1" marL="914400" rtl="0">
              <a:spcBef>
                <a:spcPts val="500"/>
              </a:spcBef>
              <a:spcAft>
                <a:spcPts val="0"/>
              </a:spcAft>
              <a:buSzPts val="1600"/>
              <a:buChar char="•"/>
              <a:defRPr/>
            </a:lvl2pPr>
            <a:lvl3pPr indent="-330200" lvl="2" marL="1371600" rtl="0">
              <a:spcBef>
                <a:spcPts val="500"/>
              </a:spcBef>
              <a:spcAft>
                <a:spcPts val="0"/>
              </a:spcAft>
              <a:buSzPts val="1600"/>
              <a:buChar char="•"/>
              <a:defRPr/>
            </a:lvl3pPr>
            <a:lvl4pPr indent="-330200" lvl="3" marL="1828800" rtl="0">
              <a:spcBef>
                <a:spcPts val="500"/>
              </a:spcBef>
              <a:spcAft>
                <a:spcPts val="0"/>
              </a:spcAft>
              <a:buSzPts val="1600"/>
              <a:buChar char="•"/>
              <a:defRPr/>
            </a:lvl4pPr>
            <a:lvl5pPr indent="-330200" lvl="4" marL="2286000" rtl="0">
              <a:spcBef>
                <a:spcPts val="500"/>
              </a:spcBef>
              <a:spcAft>
                <a:spcPts val="0"/>
              </a:spcAft>
              <a:buSzPts val="1600"/>
              <a:buChar char="•"/>
              <a:defRPr/>
            </a:lvl5pPr>
            <a:lvl6pPr indent="-330200" lvl="5" marL="2743200" rtl="0">
              <a:spcBef>
                <a:spcPts val="500"/>
              </a:spcBef>
              <a:spcAft>
                <a:spcPts val="0"/>
              </a:spcAft>
              <a:buSzPts val="1600"/>
              <a:buChar char="•"/>
              <a:defRPr/>
            </a:lvl6pPr>
            <a:lvl7pPr indent="-330200" lvl="6" marL="3200400" rtl="0">
              <a:spcBef>
                <a:spcPts val="500"/>
              </a:spcBef>
              <a:spcAft>
                <a:spcPts val="0"/>
              </a:spcAft>
              <a:buSzPts val="1600"/>
              <a:buChar char="•"/>
              <a:defRPr/>
            </a:lvl7pPr>
            <a:lvl8pPr indent="-330200" lvl="7" marL="3657600" rtl="0">
              <a:spcBef>
                <a:spcPts val="500"/>
              </a:spcBef>
              <a:spcAft>
                <a:spcPts val="0"/>
              </a:spcAft>
              <a:buSzPts val="1600"/>
              <a:buChar char="•"/>
              <a:defRPr/>
            </a:lvl8pPr>
            <a:lvl9pPr indent="-330200" lvl="8" marL="4114800" rtl="0">
              <a:spcBef>
                <a:spcPts val="500"/>
              </a:spcBef>
              <a:spcAft>
                <a:spcPts val="0"/>
              </a:spcAft>
              <a:buSzPts val="1600"/>
              <a:buChar char="•"/>
              <a:defRPr/>
            </a:lvl9pPr>
          </a:lstStyle>
          <a:p/>
        </p:txBody>
      </p:sp>
      <p:sp>
        <p:nvSpPr>
          <p:cNvPr id="555" name="Google Shape;555;p46"/>
          <p:cNvSpPr txBox="1"/>
          <p:nvPr>
            <p:ph idx="12" type="sldNum"/>
          </p:nvPr>
        </p:nvSpPr>
        <p:spPr>
          <a:xfrm>
            <a:off x="10845029" y="5968618"/>
            <a:ext cx="702600" cy="503700"/>
          </a:xfrm>
          <a:prstGeom prst="rect">
            <a:avLst/>
          </a:prstGeom>
        </p:spPr>
        <p:txBody>
          <a:bodyPr anchorCtr="0" anchor="t" bIns="117025" lIns="117025" spcFirstLastPara="1" rIns="117025" wrap="square" tIns="117025">
            <a:noAutofit/>
          </a:bodyPr>
          <a:lstStyle>
            <a:lvl1pPr lvl="0" rtl="0">
              <a:buNone/>
              <a:defRPr sz="1800"/>
            </a:lvl1pPr>
            <a:lvl2pPr lvl="1" rtl="0">
              <a:buNone/>
              <a:defRPr sz="1800"/>
            </a:lvl2pPr>
            <a:lvl3pPr lvl="2" rtl="0">
              <a:buNone/>
              <a:defRPr sz="1800"/>
            </a:lvl3pPr>
            <a:lvl4pPr lvl="3" rtl="0">
              <a:buNone/>
              <a:defRPr sz="1800"/>
            </a:lvl4pPr>
            <a:lvl5pPr lvl="4" rtl="0">
              <a:buNone/>
              <a:defRPr sz="1800"/>
            </a:lvl5pPr>
            <a:lvl6pPr lvl="5" rtl="0">
              <a:buNone/>
              <a:defRPr sz="1800"/>
            </a:lvl6pPr>
            <a:lvl7pPr lvl="6" rtl="0">
              <a:buNone/>
              <a:defRPr sz="1800"/>
            </a:lvl7pPr>
            <a:lvl8pPr lvl="7" rtl="0">
              <a:buNone/>
              <a:defRPr sz="1800"/>
            </a:lvl8pPr>
            <a:lvl9pPr lvl="8" rtl="0">
              <a:buNone/>
              <a:defRPr sz="18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556" name="Shape 556"/>
        <p:cNvGrpSpPr/>
        <p:nvPr/>
      </p:nvGrpSpPr>
      <p:grpSpPr>
        <a:xfrm>
          <a:off x="0" y="0"/>
          <a:ext cx="0" cy="0"/>
          <a:chOff x="0" y="0"/>
          <a:chExt cx="0" cy="0"/>
        </a:xfrm>
      </p:grpSpPr>
      <p:sp>
        <p:nvSpPr>
          <p:cNvPr id="557" name="Google Shape;557;p47"/>
          <p:cNvSpPr txBox="1"/>
          <p:nvPr>
            <p:ph type="ctrTitle"/>
          </p:nvPr>
        </p:nvSpPr>
        <p:spPr>
          <a:xfrm>
            <a:off x="877848" y="2045111"/>
            <a:ext cx="9948900" cy="1411200"/>
          </a:xfrm>
          <a:prstGeom prst="rect">
            <a:avLst/>
          </a:prstGeom>
          <a:noFill/>
          <a:ln>
            <a:noFill/>
          </a:ln>
        </p:spPr>
        <p:txBody>
          <a:bodyPr anchorCtr="0" anchor="ctr" bIns="0" lIns="0" spcFirstLastPara="1" rIns="0" wrap="square" tIns="0">
            <a:normAutofit/>
          </a:bodyPr>
          <a:lstStyle>
            <a:lvl1pPr lvl="0" rtl="0" algn="l">
              <a:lnSpc>
                <a:spcPct val="100000"/>
              </a:lnSpc>
              <a:spcBef>
                <a:spcPts val="0"/>
              </a:spcBef>
              <a:spcAft>
                <a:spcPts val="0"/>
              </a:spcAft>
              <a:buClr>
                <a:srgbClr val="141414"/>
              </a:buClr>
              <a:buSzPts val="18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sp>
        <p:nvSpPr>
          <p:cNvPr id="558" name="Google Shape;558;p47"/>
          <p:cNvSpPr txBox="1"/>
          <p:nvPr>
            <p:ph idx="1" type="subTitle"/>
          </p:nvPr>
        </p:nvSpPr>
        <p:spPr>
          <a:xfrm>
            <a:off x="1755696" y="3730572"/>
            <a:ext cx="8193300" cy="1682400"/>
          </a:xfrm>
          <a:prstGeom prst="rect">
            <a:avLst/>
          </a:prstGeom>
          <a:noFill/>
          <a:ln>
            <a:noFill/>
          </a:ln>
        </p:spPr>
        <p:txBody>
          <a:bodyPr anchorCtr="0" anchor="t" bIns="45700" lIns="91425" spcFirstLastPara="1" rIns="91425" wrap="square" tIns="45700">
            <a:normAutofit/>
          </a:bodyPr>
          <a:lstStyle>
            <a:lvl1pPr lvl="0" rtl="0" algn="ctr">
              <a:spcBef>
                <a:spcPts val="500"/>
              </a:spcBef>
              <a:spcAft>
                <a:spcPts val="0"/>
              </a:spcAft>
              <a:buClr>
                <a:srgbClr val="888888"/>
              </a:buClr>
              <a:buSzPts val="2200"/>
              <a:buNone/>
              <a:defRPr>
                <a:solidFill>
                  <a:srgbClr val="888888"/>
                </a:solidFill>
              </a:defRPr>
            </a:lvl1pPr>
            <a:lvl2pPr lvl="1" rtl="0" algn="ctr">
              <a:spcBef>
                <a:spcPts val="400"/>
              </a:spcBef>
              <a:spcAft>
                <a:spcPts val="0"/>
              </a:spcAft>
              <a:buClr>
                <a:srgbClr val="888888"/>
              </a:buClr>
              <a:buSzPts val="2000"/>
              <a:buNone/>
              <a:defRPr>
                <a:solidFill>
                  <a:srgbClr val="888888"/>
                </a:solidFill>
              </a:defRPr>
            </a:lvl2pPr>
            <a:lvl3pPr lvl="2" rtl="0" algn="ctr">
              <a:spcBef>
                <a:spcPts val="300"/>
              </a:spcBef>
              <a:spcAft>
                <a:spcPts val="0"/>
              </a:spcAft>
              <a:buClr>
                <a:srgbClr val="888888"/>
              </a:buClr>
              <a:buSzPts val="1600"/>
              <a:buNone/>
              <a:defRPr>
                <a:solidFill>
                  <a:srgbClr val="888888"/>
                </a:solidFill>
              </a:defRPr>
            </a:lvl3pPr>
            <a:lvl4pPr lvl="3" rtl="0" algn="ctr">
              <a:spcBef>
                <a:spcPts val="300"/>
              </a:spcBef>
              <a:spcAft>
                <a:spcPts val="0"/>
              </a:spcAft>
              <a:buClr>
                <a:srgbClr val="888888"/>
              </a:buClr>
              <a:buSzPts val="1400"/>
              <a:buNone/>
              <a:defRPr>
                <a:solidFill>
                  <a:srgbClr val="888888"/>
                </a:solidFill>
              </a:defRPr>
            </a:lvl4pPr>
            <a:lvl5pPr lvl="4" rtl="0" algn="ctr">
              <a:spcBef>
                <a:spcPts val="200"/>
              </a:spcBef>
              <a:spcAft>
                <a:spcPts val="0"/>
              </a:spcAft>
              <a:buClr>
                <a:srgbClr val="888888"/>
              </a:buClr>
              <a:buSzPts val="1100"/>
              <a:buNone/>
              <a:defRPr>
                <a:solidFill>
                  <a:srgbClr val="888888"/>
                </a:solidFill>
              </a:defRPr>
            </a:lvl5pPr>
            <a:lvl6pPr lvl="5" rtl="0" algn="ctr">
              <a:spcBef>
                <a:spcPts val="500"/>
              </a:spcBef>
              <a:spcAft>
                <a:spcPts val="0"/>
              </a:spcAft>
              <a:buClr>
                <a:srgbClr val="888888"/>
              </a:buClr>
              <a:buSzPts val="2600"/>
              <a:buNone/>
              <a:defRPr>
                <a:solidFill>
                  <a:srgbClr val="888888"/>
                </a:solidFill>
              </a:defRPr>
            </a:lvl6pPr>
            <a:lvl7pPr lvl="6" rtl="0" algn="ctr">
              <a:spcBef>
                <a:spcPts val="500"/>
              </a:spcBef>
              <a:spcAft>
                <a:spcPts val="0"/>
              </a:spcAft>
              <a:buClr>
                <a:srgbClr val="888888"/>
              </a:buClr>
              <a:buSzPts val="2600"/>
              <a:buNone/>
              <a:defRPr>
                <a:solidFill>
                  <a:srgbClr val="888888"/>
                </a:solidFill>
              </a:defRPr>
            </a:lvl7pPr>
            <a:lvl8pPr lvl="7" rtl="0" algn="ctr">
              <a:spcBef>
                <a:spcPts val="500"/>
              </a:spcBef>
              <a:spcAft>
                <a:spcPts val="0"/>
              </a:spcAft>
              <a:buClr>
                <a:srgbClr val="888888"/>
              </a:buClr>
              <a:buSzPts val="2600"/>
              <a:buNone/>
              <a:defRPr>
                <a:solidFill>
                  <a:srgbClr val="888888"/>
                </a:solidFill>
              </a:defRPr>
            </a:lvl8pPr>
            <a:lvl9pPr lvl="8" rtl="0" algn="ctr">
              <a:spcBef>
                <a:spcPts val="500"/>
              </a:spcBef>
              <a:spcAft>
                <a:spcPts val="0"/>
              </a:spcAft>
              <a:buClr>
                <a:srgbClr val="888888"/>
              </a:buClr>
              <a:buSzPts val="2600"/>
              <a:buNone/>
              <a:defRPr>
                <a:solidFill>
                  <a:srgbClr val="888888"/>
                </a:solidFill>
              </a:defRPr>
            </a:lvl9pPr>
          </a:lstStyle>
          <a:p/>
        </p:txBody>
      </p:sp>
      <p:sp>
        <p:nvSpPr>
          <p:cNvPr id="559" name="Google Shape;559;p47"/>
          <p:cNvSpPr txBox="1"/>
          <p:nvPr>
            <p:ph idx="10" type="dt"/>
          </p:nvPr>
        </p:nvSpPr>
        <p:spPr>
          <a:xfrm>
            <a:off x="585232" y="6101803"/>
            <a:ext cx="2731200" cy="350400"/>
          </a:xfrm>
          <a:prstGeom prst="rect">
            <a:avLst/>
          </a:prstGeom>
          <a:noFill/>
          <a:ln>
            <a:noFill/>
          </a:ln>
        </p:spPr>
        <p:txBody>
          <a:bodyPr anchorCtr="0" anchor="t" bIns="58500" lIns="117025" spcFirstLastPara="1" rIns="117025" wrap="square" tIns="58500">
            <a:noAutofit/>
          </a:bodyPr>
          <a:lstStyle>
            <a:lvl1pPr lvl="0" marR="0" rtl="0" algn="l">
              <a:spcBef>
                <a:spcPts val="0"/>
              </a:spcBef>
              <a:spcAft>
                <a:spcPts val="0"/>
              </a:spcAft>
              <a:buSzPts val="1400"/>
              <a:buNone/>
              <a:defRPr sz="2300">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560" name="Google Shape;560;p47"/>
          <p:cNvSpPr txBox="1"/>
          <p:nvPr>
            <p:ph idx="11" type="ftr"/>
          </p:nvPr>
        </p:nvSpPr>
        <p:spPr>
          <a:xfrm>
            <a:off x="3999085" y="6101803"/>
            <a:ext cx="3706500" cy="350400"/>
          </a:xfrm>
          <a:prstGeom prst="rect">
            <a:avLst/>
          </a:prstGeom>
          <a:noFill/>
          <a:ln>
            <a:noFill/>
          </a:ln>
        </p:spPr>
        <p:txBody>
          <a:bodyPr anchorCtr="0" anchor="t" bIns="58500" lIns="117025" spcFirstLastPara="1" rIns="117025" wrap="square" tIns="58500">
            <a:noAutofit/>
          </a:bodyPr>
          <a:lstStyle>
            <a:lvl1pPr lvl="0" marR="0" rtl="0" algn="l">
              <a:spcBef>
                <a:spcPts val="0"/>
              </a:spcBef>
              <a:spcAft>
                <a:spcPts val="0"/>
              </a:spcAft>
              <a:buSzPts val="1400"/>
              <a:buNone/>
              <a:defRPr sz="2300">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561" name="Google Shape;561;p47"/>
          <p:cNvSpPr txBox="1"/>
          <p:nvPr/>
        </p:nvSpPr>
        <p:spPr>
          <a:xfrm>
            <a:off x="738130" y="341523"/>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62" name="Google Shape;562;p47"/>
          <p:cNvSpPr txBox="1"/>
          <p:nvPr/>
        </p:nvSpPr>
        <p:spPr>
          <a:xfrm>
            <a:off x="11182120" y="41864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63" name="Google Shape;563;p47"/>
          <p:cNvSpPr txBox="1"/>
          <p:nvPr/>
        </p:nvSpPr>
        <p:spPr>
          <a:xfrm>
            <a:off x="11038901" y="363557"/>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64" name="Google Shape;564;p47"/>
          <p:cNvSpPr txBox="1"/>
          <p:nvPr/>
        </p:nvSpPr>
        <p:spPr>
          <a:xfrm>
            <a:off x="9705860" y="613639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65" name="Google Shape;565;p47"/>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66" name="Shape 566"/>
        <p:cNvGrpSpPr/>
        <p:nvPr/>
      </p:nvGrpSpPr>
      <p:grpSpPr>
        <a:xfrm>
          <a:off x="0" y="0"/>
          <a:ext cx="0" cy="0"/>
          <a:chOff x="0" y="0"/>
          <a:chExt cx="0" cy="0"/>
        </a:xfrm>
      </p:grpSpPr>
      <p:sp>
        <p:nvSpPr>
          <p:cNvPr id="567" name="Google Shape;567;p48"/>
          <p:cNvSpPr txBox="1"/>
          <p:nvPr>
            <p:ph idx="12" type="sldNum"/>
          </p:nvPr>
        </p:nvSpPr>
        <p:spPr>
          <a:xfrm>
            <a:off x="10175928" y="6110573"/>
            <a:ext cx="1401600" cy="350400"/>
          </a:xfrm>
          <a:prstGeom prst="rect">
            <a:avLst/>
          </a:prstGeom>
          <a:noFill/>
          <a:ln>
            <a:noFill/>
          </a:ln>
        </p:spPr>
        <p:txBody>
          <a:bodyPr anchorCtr="0" anchor="t" bIns="58500" lIns="117025" spcFirstLastPara="1" rIns="117025" wrap="square" tIns="58500">
            <a:noAutofit/>
          </a:bodyPr>
          <a:lstStyle>
            <a:lvl1pPr indent="0" lvl="0" marL="0" marR="0" rtl="0" algn="r">
              <a:spcBef>
                <a:spcPts val="0"/>
              </a:spcBef>
              <a:buNone/>
              <a:defRPr sz="1300">
                <a:solidFill>
                  <a:srgbClr val="BFBFBF"/>
                </a:solidFill>
                <a:latin typeface="Arial"/>
                <a:ea typeface="Arial"/>
                <a:cs typeface="Arial"/>
                <a:sym typeface="Arial"/>
              </a:defRPr>
            </a:lvl1pPr>
            <a:lvl2pPr indent="0" lvl="1" marL="0" marR="0" rtl="0" algn="r">
              <a:spcBef>
                <a:spcPts val="0"/>
              </a:spcBef>
              <a:buNone/>
              <a:defRPr sz="1300">
                <a:solidFill>
                  <a:srgbClr val="BFBFBF"/>
                </a:solidFill>
                <a:latin typeface="Arial"/>
                <a:ea typeface="Arial"/>
                <a:cs typeface="Arial"/>
                <a:sym typeface="Arial"/>
              </a:defRPr>
            </a:lvl2pPr>
            <a:lvl3pPr indent="0" lvl="2" marL="0" marR="0" rtl="0" algn="r">
              <a:spcBef>
                <a:spcPts val="0"/>
              </a:spcBef>
              <a:buNone/>
              <a:defRPr sz="1300">
                <a:solidFill>
                  <a:srgbClr val="BFBFBF"/>
                </a:solidFill>
                <a:latin typeface="Arial"/>
                <a:ea typeface="Arial"/>
                <a:cs typeface="Arial"/>
                <a:sym typeface="Arial"/>
              </a:defRPr>
            </a:lvl3pPr>
            <a:lvl4pPr indent="0" lvl="3" marL="0" marR="0" rtl="0" algn="r">
              <a:spcBef>
                <a:spcPts val="0"/>
              </a:spcBef>
              <a:buNone/>
              <a:defRPr sz="1300">
                <a:solidFill>
                  <a:srgbClr val="BFBFBF"/>
                </a:solidFill>
                <a:latin typeface="Arial"/>
                <a:ea typeface="Arial"/>
                <a:cs typeface="Arial"/>
                <a:sym typeface="Arial"/>
              </a:defRPr>
            </a:lvl4pPr>
            <a:lvl5pPr indent="0" lvl="4" marL="0" marR="0" rtl="0" algn="r">
              <a:spcBef>
                <a:spcPts val="0"/>
              </a:spcBef>
              <a:buNone/>
              <a:defRPr sz="1300">
                <a:solidFill>
                  <a:srgbClr val="BFBFBF"/>
                </a:solidFill>
                <a:latin typeface="Arial"/>
                <a:ea typeface="Arial"/>
                <a:cs typeface="Arial"/>
                <a:sym typeface="Arial"/>
              </a:defRPr>
            </a:lvl5pPr>
            <a:lvl6pPr indent="0" lvl="5" marL="0" marR="0" rtl="0" algn="r">
              <a:spcBef>
                <a:spcPts val="0"/>
              </a:spcBef>
              <a:buNone/>
              <a:defRPr sz="1300">
                <a:solidFill>
                  <a:srgbClr val="BFBFBF"/>
                </a:solidFill>
                <a:latin typeface="Arial"/>
                <a:ea typeface="Arial"/>
                <a:cs typeface="Arial"/>
                <a:sym typeface="Arial"/>
              </a:defRPr>
            </a:lvl6pPr>
            <a:lvl7pPr indent="0" lvl="6" marL="0" marR="0" rtl="0" algn="r">
              <a:spcBef>
                <a:spcPts val="0"/>
              </a:spcBef>
              <a:buNone/>
              <a:defRPr sz="1300">
                <a:solidFill>
                  <a:srgbClr val="BFBFBF"/>
                </a:solidFill>
                <a:latin typeface="Arial"/>
                <a:ea typeface="Arial"/>
                <a:cs typeface="Arial"/>
                <a:sym typeface="Arial"/>
              </a:defRPr>
            </a:lvl7pPr>
            <a:lvl8pPr indent="0" lvl="7" marL="0" marR="0" rtl="0" algn="r">
              <a:spcBef>
                <a:spcPts val="0"/>
              </a:spcBef>
              <a:buNone/>
              <a:defRPr sz="1300">
                <a:solidFill>
                  <a:srgbClr val="BFBFBF"/>
                </a:solidFill>
                <a:latin typeface="Arial"/>
                <a:ea typeface="Arial"/>
                <a:cs typeface="Arial"/>
                <a:sym typeface="Arial"/>
              </a:defRPr>
            </a:lvl8pPr>
            <a:lvl9pPr indent="0" lvl="8" marL="0" marR="0" rtl="0" algn="r">
              <a:spcBef>
                <a:spcPts val="0"/>
              </a:spcBef>
              <a:buNone/>
              <a:defRPr sz="13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68" name="Shape 568"/>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CUSTOM_1_1_1_1">
    <p:spTree>
      <p:nvGrpSpPr>
        <p:cNvPr id="569" name="Shape 569"/>
        <p:cNvGrpSpPr/>
        <p:nvPr/>
      </p:nvGrpSpPr>
      <p:grpSpPr>
        <a:xfrm>
          <a:off x="0" y="0"/>
          <a:ext cx="0" cy="0"/>
          <a:chOff x="0" y="0"/>
          <a:chExt cx="0" cy="0"/>
        </a:xfrm>
      </p:grpSpPr>
      <p:sp>
        <p:nvSpPr>
          <p:cNvPr id="570" name="Google Shape;570;p50"/>
          <p:cNvSpPr txBox="1"/>
          <p:nvPr>
            <p:ph idx="1" type="body"/>
          </p:nvPr>
        </p:nvSpPr>
        <p:spPr>
          <a:xfrm>
            <a:off x="528506" y="2496541"/>
            <a:ext cx="4298400" cy="1794300"/>
          </a:xfrm>
          <a:prstGeom prst="rect">
            <a:avLst/>
          </a:prstGeom>
          <a:noFill/>
          <a:ln>
            <a:noFill/>
          </a:ln>
        </p:spPr>
        <p:txBody>
          <a:bodyPr anchorCtr="0" anchor="t" bIns="43875" lIns="87775" spcFirstLastPara="1" rIns="87775" wrap="square" tIns="43875">
            <a:normAutofit/>
          </a:bodyPr>
          <a:lstStyle>
            <a:lvl1pPr indent="-330200" lvl="0" marL="457200" rtl="0" algn="l">
              <a:lnSpc>
                <a:spcPct val="90000"/>
              </a:lnSpc>
              <a:spcBef>
                <a:spcPts val="10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1pPr>
            <a:lvl2pPr indent="-330200" lvl="1" marL="9144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2pPr>
            <a:lvl3pPr indent="-330200" lvl="2" marL="13716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3pPr>
            <a:lvl4pPr indent="-330200" lvl="3" marL="18288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4pPr>
            <a:lvl5pPr indent="-330200" lvl="4" marL="22860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5pPr>
            <a:lvl6pPr indent="-330200" lvl="5" marL="27432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6pPr>
            <a:lvl7pPr indent="-330200" lvl="6" marL="32004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7pPr>
            <a:lvl8pPr indent="-330200" lvl="7" marL="36576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8pPr>
            <a:lvl9pPr indent="-330200" lvl="8" marL="4114800" rtl="0" algn="l">
              <a:lnSpc>
                <a:spcPct val="90000"/>
              </a:lnSpc>
              <a:spcBef>
                <a:spcPts val="500"/>
              </a:spcBef>
              <a:spcAft>
                <a:spcPts val="0"/>
              </a:spcAft>
              <a:buClr>
                <a:srgbClr val="595959"/>
              </a:buClr>
              <a:buSzPts val="1600"/>
              <a:buFont typeface="Manrope Light"/>
              <a:buChar char="•"/>
              <a:defRPr sz="1600">
                <a:solidFill>
                  <a:srgbClr val="595959"/>
                </a:solidFill>
                <a:latin typeface="Manrope Light"/>
                <a:ea typeface="Manrope Light"/>
                <a:cs typeface="Manrope Light"/>
                <a:sym typeface="Manrope Light"/>
              </a:defRPr>
            </a:lvl9pPr>
          </a:lstStyle>
          <a:p/>
        </p:txBody>
      </p:sp>
      <p:cxnSp>
        <p:nvCxnSpPr>
          <p:cNvPr id="571" name="Google Shape;571;p50"/>
          <p:cNvCxnSpPr/>
          <p:nvPr/>
        </p:nvCxnSpPr>
        <p:spPr>
          <a:xfrm>
            <a:off x="528506" y="2379408"/>
            <a:ext cx="4298400" cy="0"/>
          </a:xfrm>
          <a:prstGeom prst="straightConnector1">
            <a:avLst/>
          </a:prstGeom>
          <a:noFill/>
          <a:ln cap="flat" cmpd="sng" w="28575">
            <a:solidFill>
              <a:srgbClr val="7F7F7F"/>
            </a:solidFill>
            <a:prstDash val="solid"/>
            <a:round/>
            <a:headEnd len="sm" w="sm" type="none"/>
            <a:tailEnd len="sm" w="sm" type="none"/>
          </a:ln>
        </p:spPr>
      </p:cxnSp>
      <p:cxnSp>
        <p:nvCxnSpPr>
          <p:cNvPr id="572" name="Google Shape;572;p50"/>
          <p:cNvCxnSpPr/>
          <p:nvPr/>
        </p:nvCxnSpPr>
        <p:spPr>
          <a:xfrm>
            <a:off x="528506" y="4408101"/>
            <a:ext cx="4298400" cy="0"/>
          </a:xfrm>
          <a:prstGeom prst="straightConnector1">
            <a:avLst/>
          </a:prstGeom>
          <a:noFill/>
          <a:ln cap="flat" cmpd="sng" w="28575">
            <a:solidFill>
              <a:srgbClr val="7F7F7F"/>
            </a:solidFill>
            <a:prstDash val="solid"/>
            <a:round/>
            <a:headEnd len="sm" w="sm" type="none"/>
            <a:tailEnd len="sm" w="sm" type="none"/>
          </a:ln>
        </p:spPr>
      </p:cxnSp>
      <p:sp>
        <p:nvSpPr>
          <p:cNvPr id="573" name="Google Shape;573;p50"/>
          <p:cNvSpPr/>
          <p:nvPr/>
        </p:nvSpPr>
        <p:spPr>
          <a:xfrm>
            <a:off x="9064748" y="55197"/>
            <a:ext cx="2640000" cy="712800"/>
          </a:xfrm>
          <a:prstGeom prst="rect">
            <a:avLst/>
          </a:prstGeom>
          <a:solidFill>
            <a:srgbClr val="FFFFFF"/>
          </a:solidFill>
          <a:ln>
            <a:noFill/>
          </a:ln>
        </p:spPr>
        <p:txBody>
          <a:bodyPr anchorCtr="0" anchor="ctr" bIns="87775" lIns="87775" spcFirstLastPara="1" rIns="87775" wrap="square" tIns="877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pic>
        <p:nvPicPr>
          <p:cNvPr id="574" name="Google Shape;574;p50"/>
          <p:cNvPicPr preferRelativeResize="0"/>
          <p:nvPr/>
        </p:nvPicPr>
        <p:blipFill rotWithShape="1">
          <a:blip r:embed="rId2">
            <a:alphaModFix/>
          </a:blip>
          <a:srcRect b="189" l="0" r="0" t="199"/>
          <a:stretch/>
        </p:blipFill>
        <p:spPr>
          <a:xfrm>
            <a:off x="5747538" y="2547772"/>
            <a:ext cx="5645405" cy="1487805"/>
          </a:xfrm>
          <a:prstGeom prst="rect">
            <a:avLst/>
          </a:prstGeom>
          <a:noFill/>
          <a:ln>
            <a:noFill/>
          </a:ln>
        </p:spPr>
      </p:pic>
      <p:sp>
        <p:nvSpPr>
          <p:cNvPr id="575" name="Google Shape;575;p50"/>
          <p:cNvSpPr/>
          <p:nvPr/>
        </p:nvSpPr>
        <p:spPr>
          <a:xfrm>
            <a:off x="93626" y="3397606"/>
            <a:ext cx="210300" cy="2568000"/>
          </a:xfrm>
          <a:prstGeom prst="rect">
            <a:avLst/>
          </a:prstGeom>
          <a:solidFill>
            <a:schemeClr val="lt1"/>
          </a:solidFill>
          <a:ln>
            <a:noFill/>
          </a:ln>
        </p:spPr>
        <p:txBody>
          <a:bodyPr anchorCtr="0" anchor="ctr" bIns="87775" lIns="87775" spcFirstLastPara="1" rIns="87775" wrap="square" tIns="877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76" name="Google Shape;576;p50"/>
          <p:cNvSpPr txBox="1"/>
          <p:nvPr>
            <p:ph type="title"/>
          </p:nvPr>
        </p:nvSpPr>
        <p:spPr>
          <a:xfrm>
            <a:off x="528506" y="1037222"/>
            <a:ext cx="4160700" cy="571200"/>
          </a:xfrm>
          <a:prstGeom prst="rect">
            <a:avLst/>
          </a:prstGeom>
          <a:noFill/>
          <a:ln>
            <a:noFill/>
          </a:ln>
        </p:spPr>
        <p:txBody>
          <a:bodyPr anchorCtr="0" anchor="ctr" bIns="43875" lIns="87775" spcFirstLastPara="1" rIns="87775" wrap="square" tIns="43875">
            <a:normAutofit/>
          </a:bodyPr>
          <a:lstStyle>
            <a:lvl1pPr lvl="0" rtl="0" algn="l">
              <a:lnSpc>
                <a:spcPct val="90000"/>
              </a:lnSpc>
              <a:spcBef>
                <a:spcPts val="0"/>
              </a:spcBef>
              <a:spcAft>
                <a:spcPts val="0"/>
              </a:spcAft>
              <a:buClr>
                <a:schemeClr val="dk1"/>
              </a:buClr>
              <a:buSzPts val="2300"/>
              <a:buFont typeface="Fira Sans"/>
              <a:buNone/>
              <a:defRPr b="1" sz="2300">
                <a:solidFill>
                  <a:schemeClr val="dk1"/>
                </a:solidFill>
                <a:latin typeface="Fira Sans"/>
                <a:ea typeface="Fira Sans"/>
                <a:cs typeface="Fira Sans"/>
                <a:sym typeface="Fira Sans"/>
              </a:defRPr>
            </a:lvl1pPr>
            <a:lvl2pPr lvl="1" rtl="0" algn="l">
              <a:lnSpc>
                <a:spcPct val="100000"/>
              </a:lnSpc>
              <a:spcBef>
                <a:spcPts val="0"/>
              </a:spcBef>
              <a:spcAft>
                <a:spcPts val="0"/>
              </a:spcAft>
              <a:buClr>
                <a:schemeClr val="dk1"/>
              </a:buClr>
              <a:buSzPts val="1300"/>
              <a:buNone/>
              <a:defRPr>
                <a:solidFill>
                  <a:schemeClr val="dk1"/>
                </a:solidFill>
              </a:defRPr>
            </a:lvl2pPr>
            <a:lvl3pPr lvl="2" rtl="0" algn="l">
              <a:lnSpc>
                <a:spcPct val="100000"/>
              </a:lnSpc>
              <a:spcBef>
                <a:spcPts val="0"/>
              </a:spcBef>
              <a:spcAft>
                <a:spcPts val="0"/>
              </a:spcAft>
              <a:buClr>
                <a:schemeClr val="dk1"/>
              </a:buClr>
              <a:buSzPts val="1300"/>
              <a:buNone/>
              <a:defRPr>
                <a:solidFill>
                  <a:schemeClr val="dk1"/>
                </a:solidFill>
              </a:defRPr>
            </a:lvl3pPr>
            <a:lvl4pPr lvl="3" rtl="0" algn="l">
              <a:lnSpc>
                <a:spcPct val="100000"/>
              </a:lnSpc>
              <a:spcBef>
                <a:spcPts val="0"/>
              </a:spcBef>
              <a:spcAft>
                <a:spcPts val="0"/>
              </a:spcAft>
              <a:buClr>
                <a:schemeClr val="dk1"/>
              </a:buClr>
              <a:buSzPts val="1300"/>
              <a:buNone/>
              <a:defRPr>
                <a:solidFill>
                  <a:schemeClr val="dk1"/>
                </a:solidFill>
              </a:defRPr>
            </a:lvl4pPr>
            <a:lvl5pPr lvl="4" rtl="0" algn="l">
              <a:lnSpc>
                <a:spcPct val="100000"/>
              </a:lnSpc>
              <a:spcBef>
                <a:spcPts val="0"/>
              </a:spcBef>
              <a:spcAft>
                <a:spcPts val="0"/>
              </a:spcAft>
              <a:buClr>
                <a:schemeClr val="dk1"/>
              </a:buClr>
              <a:buSzPts val="1300"/>
              <a:buNone/>
              <a:defRPr>
                <a:solidFill>
                  <a:schemeClr val="dk1"/>
                </a:solidFill>
              </a:defRPr>
            </a:lvl5pPr>
            <a:lvl6pPr lvl="5" rtl="0" algn="l">
              <a:lnSpc>
                <a:spcPct val="100000"/>
              </a:lnSpc>
              <a:spcBef>
                <a:spcPts val="0"/>
              </a:spcBef>
              <a:spcAft>
                <a:spcPts val="0"/>
              </a:spcAft>
              <a:buClr>
                <a:schemeClr val="dk1"/>
              </a:buClr>
              <a:buSzPts val="1300"/>
              <a:buNone/>
              <a:defRPr>
                <a:solidFill>
                  <a:schemeClr val="dk1"/>
                </a:solidFill>
              </a:defRPr>
            </a:lvl6pPr>
            <a:lvl7pPr lvl="6" rtl="0" algn="l">
              <a:lnSpc>
                <a:spcPct val="100000"/>
              </a:lnSpc>
              <a:spcBef>
                <a:spcPts val="0"/>
              </a:spcBef>
              <a:spcAft>
                <a:spcPts val="0"/>
              </a:spcAft>
              <a:buClr>
                <a:schemeClr val="dk1"/>
              </a:buClr>
              <a:buSzPts val="1300"/>
              <a:buNone/>
              <a:defRPr>
                <a:solidFill>
                  <a:schemeClr val="dk1"/>
                </a:solidFill>
              </a:defRPr>
            </a:lvl7pPr>
            <a:lvl8pPr lvl="7" rtl="0" algn="l">
              <a:lnSpc>
                <a:spcPct val="100000"/>
              </a:lnSpc>
              <a:spcBef>
                <a:spcPts val="0"/>
              </a:spcBef>
              <a:spcAft>
                <a:spcPts val="0"/>
              </a:spcAft>
              <a:buClr>
                <a:schemeClr val="dk1"/>
              </a:buClr>
              <a:buSzPts val="1300"/>
              <a:buNone/>
              <a:defRPr>
                <a:solidFill>
                  <a:schemeClr val="dk1"/>
                </a:solidFill>
              </a:defRPr>
            </a:lvl8pPr>
            <a:lvl9pPr lvl="8" rtl="0" algn="l">
              <a:lnSpc>
                <a:spcPct val="100000"/>
              </a:lnSpc>
              <a:spcBef>
                <a:spcPts val="0"/>
              </a:spcBef>
              <a:spcAft>
                <a:spcPts val="0"/>
              </a:spcAft>
              <a:buClr>
                <a:schemeClr val="dk1"/>
              </a:buClr>
              <a:buSzPts val="1300"/>
              <a:buNone/>
              <a:defRPr>
                <a:solidFill>
                  <a:schemeClr val="dk1"/>
                </a:solidFill>
              </a:defRPr>
            </a:lvl9pPr>
          </a:lstStyle>
          <a:p/>
        </p:txBody>
      </p:sp>
      <p:sp>
        <p:nvSpPr>
          <p:cNvPr id="577" name="Google Shape;577;p50"/>
          <p:cNvSpPr txBox="1"/>
          <p:nvPr>
            <p:ph idx="2" type="subTitle"/>
          </p:nvPr>
        </p:nvSpPr>
        <p:spPr>
          <a:xfrm>
            <a:off x="528506" y="1608490"/>
            <a:ext cx="5132400" cy="397500"/>
          </a:xfrm>
          <a:prstGeom prst="rect">
            <a:avLst/>
          </a:prstGeom>
          <a:noFill/>
          <a:ln>
            <a:noFill/>
          </a:ln>
        </p:spPr>
        <p:txBody>
          <a:bodyPr anchorCtr="0" anchor="t" bIns="43875" lIns="87775" spcFirstLastPara="1" rIns="87775" wrap="square" tIns="43875">
            <a:normAutofit/>
          </a:bodyPr>
          <a:lstStyle>
            <a:lvl1pPr lvl="0" rtl="0" algn="l">
              <a:lnSpc>
                <a:spcPct val="90000"/>
              </a:lnSpc>
              <a:spcBef>
                <a:spcPts val="1000"/>
              </a:spcBef>
              <a:spcAft>
                <a:spcPts val="0"/>
              </a:spcAft>
              <a:buSzPts val="1700"/>
              <a:buFont typeface="Fira Sans"/>
              <a:buNone/>
              <a:defRPr sz="1700">
                <a:latin typeface="Fira Sans"/>
                <a:ea typeface="Fira Sans"/>
                <a:cs typeface="Fira Sans"/>
                <a:sym typeface="Fira Sans"/>
              </a:defRPr>
            </a:lvl1pPr>
            <a:lvl2pPr lvl="1"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2pPr>
            <a:lvl3pPr lvl="2"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3pPr>
            <a:lvl4pPr lvl="3"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4pPr>
            <a:lvl5pPr lvl="4"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5pPr>
            <a:lvl6pPr lvl="5"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6pPr>
            <a:lvl7pPr lvl="6"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7pPr>
            <a:lvl8pPr lvl="7"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8pPr>
            <a:lvl9pPr lvl="8" rtl="0" algn="l">
              <a:lnSpc>
                <a:spcPct val="90000"/>
              </a:lnSpc>
              <a:spcBef>
                <a:spcPts val="500"/>
              </a:spcBef>
              <a:spcAft>
                <a:spcPts val="0"/>
              </a:spcAft>
              <a:buClr>
                <a:schemeClr val="dk1"/>
              </a:buClr>
              <a:buSzPts val="1600"/>
              <a:buFont typeface="Fira Sans"/>
              <a:buNone/>
              <a:defRPr>
                <a:solidFill>
                  <a:schemeClr val="dk1"/>
                </a:solidFill>
                <a:latin typeface="Fira Sans"/>
                <a:ea typeface="Fira Sans"/>
                <a:cs typeface="Fira Sans"/>
                <a:sym typeface="Fira Sans"/>
              </a:defRPr>
            </a:lvl9pPr>
          </a:lstStyle>
          <a:p/>
        </p:txBody>
      </p:sp>
      <p:sp>
        <p:nvSpPr>
          <p:cNvPr id="578" name="Google Shape;578;p50"/>
          <p:cNvSpPr txBox="1"/>
          <p:nvPr/>
        </p:nvSpPr>
        <p:spPr>
          <a:xfrm>
            <a:off x="528542" y="4744658"/>
            <a:ext cx="42984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200"/>
              <a:buFont typeface="Arial"/>
              <a:buNone/>
            </a:pPr>
            <a:r>
              <a:rPr b="0" i="0" lang="en-US" sz="1200" u="none" cap="none" strike="noStrike">
                <a:solidFill>
                  <a:srgbClr val="521F5C"/>
                </a:solidFill>
                <a:uFill>
                  <a:noFill/>
                </a:uFill>
                <a:latin typeface="Fira Sans Medium"/>
                <a:ea typeface="Fira Sans Medium"/>
                <a:cs typeface="Fira Sans Medium"/>
                <a:sym typeface="Fira Sans Medium"/>
                <a:hlinkClick r:id="rId3">
                  <a:extLst>
                    <a:ext uri="{A12FA001-AC4F-418D-AE19-62706E023703}">
                      <ahyp:hlinkClr val="tx"/>
                    </a:ext>
                  </a:extLst>
                </a:hlinkClick>
              </a:rPr>
              <a:t>Website</a:t>
            </a:r>
            <a:r>
              <a:rPr b="0" i="0" lang="en-US" sz="1200" u="none" cap="none" strike="noStrike">
                <a:solidFill>
                  <a:srgbClr val="521F5C"/>
                </a:solidFill>
                <a:latin typeface="Fira Sans Medium"/>
                <a:ea typeface="Fira Sans Medium"/>
                <a:cs typeface="Fira Sans Medium"/>
                <a:sym typeface="Fira Sans Medium"/>
              </a:rPr>
              <a:t>: www.csbc.org.in</a:t>
            </a:r>
            <a:endParaRPr b="0" i="0" sz="1200" u="none" cap="none" strike="noStrike">
              <a:solidFill>
                <a:srgbClr val="521F5C"/>
              </a:solidFill>
              <a:latin typeface="Fira Sans Medium"/>
              <a:ea typeface="Fira Sans Medium"/>
              <a:cs typeface="Fira Sans Medium"/>
              <a:sym typeface="Fira Sans Medium"/>
            </a:endParaRPr>
          </a:p>
          <a:p>
            <a:pPr indent="0" lvl="0" marL="0" marR="0" rtl="0" algn="l">
              <a:lnSpc>
                <a:spcPct val="150000"/>
              </a:lnSpc>
              <a:spcBef>
                <a:spcPts val="0"/>
              </a:spcBef>
              <a:spcAft>
                <a:spcPts val="0"/>
              </a:spcAft>
              <a:buClr>
                <a:srgbClr val="000000"/>
              </a:buClr>
              <a:buSzPts val="1200"/>
              <a:buFont typeface="Arial"/>
              <a:buNone/>
            </a:pPr>
            <a:r>
              <a:rPr b="0" i="0" lang="en-US" sz="1200" u="none" cap="none" strike="noStrike">
                <a:solidFill>
                  <a:srgbClr val="521F5C"/>
                </a:solidFill>
                <a:uFill>
                  <a:noFill/>
                </a:uFill>
                <a:latin typeface="Fira Sans Medium"/>
                <a:ea typeface="Fira Sans Medium"/>
                <a:cs typeface="Fira Sans Medium"/>
                <a:sym typeface="Fira Sans Medium"/>
                <a:hlinkClick r:id="rId4">
                  <a:extLst>
                    <a:ext uri="{A12FA001-AC4F-418D-AE19-62706E023703}">
                      <ahyp:hlinkClr val="tx"/>
                    </a:ext>
                  </a:extLst>
                </a:hlinkClick>
              </a:rPr>
              <a:t>LinkedIn</a:t>
            </a:r>
            <a:r>
              <a:rPr b="0" i="0" lang="en-US" sz="1200" u="none" cap="none" strike="noStrike">
                <a:solidFill>
                  <a:srgbClr val="521F5C"/>
                </a:solidFill>
                <a:latin typeface="Fira Sans Medium"/>
                <a:ea typeface="Fira Sans Medium"/>
                <a:cs typeface="Fira Sans Medium"/>
                <a:sym typeface="Fira Sans Medium"/>
              </a:rPr>
              <a:t>: @Centre for Social and Behaviour Change</a:t>
            </a:r>
            <a:endParaRPr b="0" i="0" sz="1200" u="none" cap="none" strike="noStrike">
              <a:solidFill>
                <a:srgbClr val="521F5C"/>
              </a:solidFill>
              <a:latin typeface="Fira Sans Medium"/>
              <a:ea typeface="Fira Sans Medium"/>
              <a:cs typeface="Fira Sans Medium"/>
              <a:sym typeface="Fira Sans Medium"/>
            </a:endParaRPr>
          </a:p>
          <a:p>
            <a:pPr indent="0" lvl="0" marL="0" marR="0" rtl="0" algn="l">
              <a:lnSpc>
                <a:spcPct val="150000"/>
              </a:lnSpc>
              <a:spcBef>
                <a:spcPts val="0"/>
              </a:spcBef>
              <a:spcAft>
                <a:spcPts val="0"/>
              </a:spcAft>
              <a:buClr>
                <a:srgbClr val="000000"/>
              </a:buClr>
              <a:buSzPts val="1200"/>
              <a:buFont typeface="Arial"/>
              <a:buNone/>
            </a:pPr>
            <a:r>
              <a:rPr b="0" i="0" lang="en-US" sz="1200" u="none" cap="none" strike="noStrike">
                <a:solidFill>
                  <a:srgbClr val="521F5C"/>
                </a:solidFill>
                <a:uFill>
                  <a:noFill/>
                </a:uFill>
                <a:latin typeface="Fira Sans Medium"/>
                <a:ea typeface="Fira Sans Medium"/>
                <a:cs typeface="Fira Sans Medium"/>
                <a:sym typeface="Fira Sans Medium"/>
                <a:hlinkClick r:id="rId5">
                  <a:extLst>
                    <a:ext uri="{A12FA001-AC4F-418D-AE19-62706E023703}">
                      <ahyp:hlinkClr val="tx"/>
                    </a:ext>
                  </a:extLst>
                </a:hlinkClick>
              </a:rPr>
              <a:t>Twitter</a:t>
            </a:r>
            <a:r>
              <a:rPr b="0" i="0" lang="en-US" sz="1200" u="none" cap="none" strike="noStrike">
                <a:solidFill>
                  <a:srgbClr val="521F5C"/>
                </a:solidFill>
                <a:latin typeface="Fira Sans Medium"/>
                <a:ea typeface="Fira Sans Medium"/>
                <a:cs typeface="Fira Sans Medium"/>
                <a:sym typeface="Fira Sans Medium"/>
              </a:rPr>
              <a:t>: @CSBCAshokaUniv</a:t>
            </a:r>
            <a:r>
              <a:rPr b="0" i="0" lang="en-US" sz="1200" u="none" cap="none" strike="noStrike">
                <a:solidFill>
                  <a:srgbClr val="521F5C"/>
                </a:solidFill>
                <a:latin typeface="Fira Sans Light"/>
                <a:ea typeface="Fira Sans Light"/>
                <a:cs typeface="Fira Sans Light"/>
                <a:sym typeface="Fira Sans Light"/>
              </a:rPr>
              <a:t> </a:t>
            </a:r>
            <a:endParaRPr b="0" i="0" sz="1200" u="none" cap="none" strike="noStrike">
              <a:solidFill>
                <a:srgbClr val="521F5C"/>
              </a:solidFill>
              <a:latin typeface="Fira Sans Light"/>
              <a:ea typeface="Fira Sans Light"/>
              <a:cs typeface="Fira Sans Light"/>
              <a:sym typeface="Fira Sans Light"/>
            </a:endParaRPr>
          </a:p>
          <a:p>
            <a:pPr indent="0" lvl="0" marL="0" marR="0" rtl="0" algn="l">
              <a:lnSpc>
                <a:spcPct val="150000"/>
              </a:lnSpc>
              <a:spcBef>
                <a:spcPts val="0"/>
              </a:spcBef>
              <a:spcAft>
                <a:spcPts val="0"/>
              </a:spcAft>
              <a:buClr>
                <a:srgbClr val="000000"/>
              </a:buClr>
              <a:buSzPts val="1200"/>
              <a:buFont typeface="Arial"/>
              <a:buNone/>
            </a:pPr>
            <a:r>
              <a:rPr b="0" i="0" lang="en-US" sz="1200" u="none" cap="none" strike="noStrike">
                <a:solidFill>
                  <a:srgbClr val="521F5C"/>
                </a:solidFill>
                <a:uFill>
                  <a:noFill/>
                </a:uFill>
                <a:latin typeface="Fira Sans Medium"/>
                <a:ea typeface="Fira Sans Medium"/>
                <a:cs typeface="Fira Sans Medium"/>
                <a:sym typeface="Fira Sans Medium"/>
                <a:hlinkClick r:id="rId6">
                  <a:extLst>
                    <a:ext uri="{A12FA001-AC4F-418D-AE19-62706E023703}">
                      <ahyp:hlinkClr val="tx"/>
                    </a:ext>
                  </a:extLst>
                </a:hlinkClick>
              </a:rPr>
              <a:t>Facebook</a:t>
            </a:r>
            <a:r>
              <a:rPr b="0" i="0" lang="en-US" sz="1200" u="none" cap="none" strike="noStrike">
                <a:solidFill>
                  <a:srgbClr val="521F5C"/>
                </a:solidFill>
                <a:latin typeface="Fira Sans Light"/>
                <a:ea typeface="Fira Sans Light"/>
                <a:cs typeface="Fira Sans Light"/>
                <a:sym typeface="Fira Sans Light"/>
              </a:rPr>
              <a:t>: </a:t>
            </a:r>
            <a:r>
              <a:rPr b="0" i="0" lang="en-US" sz="1200" u="none" cap="none" strike="noStrike">
                <a:solidFill>
                  <a:srgbClr val="521F5C"/>
                </a:solidFill>
                <a:latin typeface="Fira Sans Medium"/>
                <a:ea typeface="Fira Sans Medium"/>
                <a:cs typeface="Fira Sans Medium"/>
                <a:sym typeface="Fira Sans Medium"/>
              </a:rPr>
              <a:t>@CSBCAshokaUniversity</a:t>
            </a:r>
            <a:endParaRPr b="0" i="0" sz="1200" u="none" cap="none" strike="noStrike">
              <a:solidFill>
                <a:srgbClr val="521F5C"/>
              </a:solidFill>
              <a:latin typeface="Fira Sans Light"/>
              <a:ea typeface="Fira Sans Light"/>
              <a:cs typeface="Fira Sans Light"/>
              <a:sym typeface="Fira Sans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6"/>
          <p:cNvSpPr txBox="1"/>
          <p:nvPr>
            <p:ph type="title"/>
          </p:nvPr>
        </p:nvSpPr>
        <p:spPr>
          <a:xfrm>
            <a:off x="585232" y="263641"/>
            <a:ext cx="10534174" cy="1097227"/>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1414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585232" y="1536119"/>
            <a:ext cx="10534174" cy="4344715"/>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rgbClr val="141414"/>
              </a:buClr>
              <a:buSzPts val="1800"/>
              <a:buNone/>
              <a:defRPr/>
            </a:lvl1pPr>
            <a:lvl2pPr indent="-342900" lvl="1" marL="914400" algn="l">
              <a:spcBef>
                <a:spcPts val="360"/>
              </a:spcBef>
              <a:spcAft>
                <a:spcPts val="0"/>
              </a:spcAft>
              <a:buClr>
                <a:srgbClr val="141414"/>
              </a:buClr>
              <a:buSzPts val="1800"/>
              <a:buChar char="–"/>
              <a:defRPr/>
            </a:lvl2pPr>
            <a:lvl3pPr indent="-342900" lvl="2" marL="1371600" algn="l">
              <a:spcBef>
                <a:spcPts val="360"/>
              </a:spcBef>
              <a:spcAft>
                <a:spcPts val="0"/>
              </a:spcAft>
              <a:buClr>
                <a:srgbClr val="141414"/>
              </a:buClr>
              <a:buSzPts val="1800"/>
              <a:buChar char="•"/>
              <a:defRPr/>
            </a:lvl3pPr>
            <a:lvl4pPr indent="-342900" lvl="3" marL="1828800" algn="l">
              <a:spcBef>
                <a:spcPts val="360"/>
              </a:spcBef>
              <a:spcAft>
                <a:spcPts val="0"/>
              </a:spcAft>
              <a:buClr>
                <a:srgbClr val="141414"/>
              </a:buClr>
              <a:buSzPts val="1800"/>
              <a:buChar char="–"/>
              <a:defRPr/>
            </a:lvl4pPr>
            <a:lvl5pPr indent="-342900" lvl="4" marL="2286000" algn="l">
              <a:spcBef>
                <a:spcPts val="360"/>
              </a:spcBef>
              <a:spcAft>
                <a:spcPts val="0"/>
              </a:spcAft>
              <a:buClr>
                <a:srgbClr val="141414"/>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6"/>
          <p:cNvSpPr txBox="1"/>
          <p:nvPr>
            <p:ph idx="10" type="dt"/>
          </p:nvPr>
        </p:nvSpPr>
        <p:spPr>
          <a:xfrm>
            <a:off x="585232" y="6101803"/>
            <a:ext cx="2731082" cy="350503"/>
          </a:xfrm>
          <a:prstGeom prst="rect">
            <a:avLst/>
          </a:prstGeom>
          <a:noFill/>
          <a:ln>
            <a:noFill/>
          </a:ln>
        </p:spPr>
        <p:txBody>
          <a:bodyPr anchorCtr="0" anchor="t" bIns="58500" lIns="117025" spcFirstLastPara="1" rIns="117025" wrap="square" tIns="58500">
            <a:noAutofit/>
          </a:bodyPr>
          <a:lstStyle>
            <a:lvl1pPr lvl="0" marR="0" algn="l">
              <a:spcBef>
                <a:spcPts val="0"/>
              </a:spcBef>
              <a:spcAft>
                <a:spcPts val="0"/>
              </a:spcAft>
              <a:buSzPts val="1400"/>
              <a:buNone/>
              <a:defRPr sz="2300">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999085" y="6101803"/>
            <a:ext cx="3706469" cy="350503"/>
          </a:xfrm>
          <a:prstGeom prst="rect">
            <a:avLst/>
          </a:prstGeom>
          <a:noFill/>
          <a:ln>
            <a:noFill/>
          </a:ln>
        </p:spPr>
        <p:txBody>
          <a:bodyPr anchorCtr="0" anchor="t" bIns="58500" lIns="117025" spcFirstLastPara="1" rIns="117025" wrap="square" tIns="58500">
            <a:noAutofit/>
          </a:bodyPr>
          <a:lstStyle>
            <a:lvl1pPr lvl="0" marR="0" algn="l">
              <a:spcBef>
                <a:spcPts val="0"/>
              </a:spcBef>
              <a:spcAft>
                <a:spcPts val="0"/>
              </a:spcAft>
              <a:buSzPts val="1400"/>
              <a:buNone/>
              <a:defRPr sz="2300">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8388324" y="6101803"/>
            <a:ext cx="2731082" cy="350503"/>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2300">
                <a:solidFill>
                  <a:schemeClr val="dk1"/>
                </a:solidFill>
                <a:latin typeface="Calibri"/>
                <a:ea typeface="Calibri"/>
                <a:cs typeface="Calibri"/>
                <a:sym typeface="Calibri"/>
              </a:defRPr>
            </a:lvl1pPr>
            <a:lvl2pPr indent="0" lvl="1" marL="0" marR="0" algn="l">
              <a:spcBef>
                <a:spcPts val="0"/>
              </a:spcBef>
              <a:buNone/>
              <a:defRPr sz="2300">
                <a:solidFill>
                  <a:schemeClr val="dk1"/>
                </a:solidFill>
                <a:latin typeface="Calibri"/>
                <a:ea typeface="Calibri"/>
                <a:cs typeface="Calibri"/>
                <a:sym typeface="Calibri"/>
              </a:defRPr>
            </a:lvl2pPr>
            <a:lvl3pPr indent="0" lvl="2" marL="0" marR="0" algn="l">
              <a:spcBef>
                <a:spcPts val="0"/>
              </a:spcBef>
              <a:buNone/>
              <a:defRPr sz="2300">
                <a:solidFill>
                  <a:schemeClr val="dk1"/>
                </a:solidFill>
                <a:latin typeface="Calibri"/>
                <a:ea typeface="Calibri"/>
                <a:cs typeface="Calibri"/>
                <a:sym typeface="Calibri"/>
              </a:defRPr>
            </a:lvl3pPr>
            <a:lvl4pPr indent="0" lvl="3" marL="0" marR="0" algn="l">
              <a:spcBef>
                <a:spcPts val="0"/>
              </a:spcBef>
              <a:buNone/>
              <a:defRPr sz="2300">
                <a:solidFill>
                  <a:schemeClr val="dk1"/>
                </a:solidFill>
                <a:latin typeface="Calibri"/>
                <a:ea typeface="Calibri"/>
                <a:cs typeface="Calibri"/>
                <a:sym typeface="Calibri"/>
              </a:defRPr>
            </a:lvl4pPr>
            <a:lvl5pPr indent="0" lvl="4" marL="0" marR="0" algn="l">
              <a:spcBef>
                <a:spcPts val="0"/>
              </a:spcBef>
              <a:buNone/>
              <a:defRPr sz="2300">
                <a:solidFill>
                  <a:schemeClr val="dk1"/>
                </a:solidFill>
                <a:latin typeface="Calibri"/>
                <a:ea typeface="Calibri"/>
                <a:cs typeface="Calibri"/>
                <a:sym typeface="Calibri"/>
              </a:defRPr>
            </a:lvl5pPr>
            <a:lvl6pPr indent="0" lvl="5" marL="0" marR="0" algn="l">
              <a:spcBef>
                <a:spcPts val="0"/>
              </a:spcBef>
              <a:buNone/>
              <a:defRPr sz="2300">
                <a:solidFill>
                  <a:schemeClr val="dk1"/>
                </a:solidFill>
                <a:latin typeface="Calibri"/>
                <a:ea typeface="Calibri"/>
                <a:cs typeface="Calibri"/>
                <a:sym typeface="Calibri"/>
              </a:defRPr>
            </a:lvl6pPr>
            <a:lvl7pPr indent="0" lvl="6" marL="0" marR="0" algn="l">
              <a:spcBef>
                <a:spcPts val="0"/>
              </a:spcBef>
              <a:buNone/>
              <a:defRPr sz="2300">
                <a:solidFill>
                  <a:schemeClr val="dk1"/>
                </a:solidFill>
                <a:latin typeface="Calibri"/>
                <a:ea typeface="Calibri"/>
                <a:cs typeface="Calibri"/>
                <a:sym typeface="Calibri"/>
              </a:defRPr>
            </a:lvl7pPr>
            <a:lvl8pPr indent="0" lvl="7" marL="0" marR="0" algn="l">
              <a:spcBef>
                <a:spcPts val="0"/>
              </a:spcBef>
              <a:buNone/>
              <a:defRPr sz="2300">
                <a:solidFill>
                  <a:schemeClr val="dk1"/>
                </a:solidFill>
                <a:latin typeface="Calibri"/>
                <a:ea typeface="Calibri"/>
                <a:cs typeface="Calibri"/>
                <a:sym typeface="Calibri"/>
              </a:defRPr>
            </a:lvl8pPr>
            <a:lvl9pPr indent="0" lvl="8" marL="0" marR="0" algn="l">
              <a:spcBef>
                <a:spcPts val="0"/>
              </a:spcBef>
              <a:buNone/>
              <a:defRPr sz="23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2300">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2300">
                <a:solidFill>
                  <a:schemeClr val="dk1"/>
                </a:solidFill>
                <a:latin typeface="Calibri"/>
                <a:ea typeface="Calibri"/>
                <a:cs typeface="Calibri"/>
                <a:sym typeface="Calibri"/>
              </a:defRPr>
            </a:lvl1pPr>
            <a:lvl2pPr lvl="1"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2300">
                <a:solidFill>
                  <a:schemeClr val="dk1"/>
                </a:solidFill>
                <a:latin typeface="Calibri"/>
                <a:ea typeface="Calibri"/>
                <a:cs typeface="Calibri"/>
                <a:sym typeface="Calibri"/>
              </a:defRPr>
            </a:lvl1pPr>
            <a:lvl2pPr indent="0" lvl="1" marL="0" marR="0" algn="l">
              <a:spcBef>
                <a:spcPts val="0"/>
              </a:spcBef>
              <a:buNone/>
              <a:defRPr sz="2300">
                <a:solidFill>
                  <a:schemeClr val="dk1"/>
                </a:solidFill>
                <a:latin typeface="Calibri"/>
                <a:ea typeface="Calibri"/>
                <a:cs typeface="Calibri"/>
                <a:sym typeface="Calibri"/>
              </a:defRPr>
            </a:lvl2pPr>
            <a:lvl3pPr indent="0" lvl="2" marL="0" marR="0" algn="l">
              <a:spcBef>
                <a:spcPts val="0"/>
              </a:spcBef>
              <a:buNone/>
              <a:defRPr sz="2300">
                <a:solidFill>
                  <a:schemeClr val="dk1"/>
                </a:solidFill>
                <a:latin typeface="Calibri"/>
                <a:ea typeface="Calibri"/>
                <a:cs typeface="Calibri"/>
                <a:sym typeface="Calibri"/>
              </a:defRPr>
            </a:lvl3pPr>
            <a:lvl4pPr indent="0" lvl="3" marL="0" marR="0" algn="l">
              <a:spcBef>
                <a:spcPts val="0"/>
              </a:spcBef>
              <a:buNone/>
              <a:defRPr sz="2300">
                <a:solidFill>
                  <a:schemeClr val="dk1"/>
                </a:solidFill>
                <a:latin typeface="Calibri"/>
                <a:ea typeface="Calibri"/>
                <a:cs typeface="Calibri"/>
                <a:sym typeface="Calibri"/>
              </a:defRPr>
            </a:lvl4pPr>
            <a:lvl5pPr indent="0" lvl="4" marL="0" marR="0" algn="l">
              <a:spcBef>
                <a:spcPts val="0"/>
              </a:spcBef>
              <a:buNone/>
              <a:defRPr sz="2300">
                <a:solidFill>
                  <a:schemeClr val="dk1"/>
                </a:solidFill>
                <a:latin typeface="Calibri"/>
                <a:ea typeface="Calibri"/>
                <a:cs typeface="Calibri"/>
                <a:sym typeface="Calibri"/>
              </a:defRPr>
            </a:lvl5pPr>
            <a:lvl6pPr indent="0" lvl="5" marL="0" marR="0" algn="l">
              <a:spcBef>
                <a:spcPts val="0"/>
              </a:spcBef>
              <a:buNone/>
              <a:defRPr sz="2300">
                <a:solidFill>
                  <a:schemeClr val="dk1"/>
                </a:solidFill>
                <a:latin typeface="Calibri"/>
                <a:ea typeface="Calibri"/>
                <a:cs typeface="Calibri"/>
                <a:sym typeface="Calibri"/>
              </a:defRPr>
            </a:lvl6pPr>
            <a:lvl7pPr indent="0" lvl="6" marL="0" marR="0" algn="l">
              <a:spcBef>
                <a:spcPts val="0"/>
              </a:spcBef>
              <a:buNone/>
              <a:defRPr sz="2300">
                <a:solidFill>
                  <a:schemeClr val="dk1"/>
                </a:solidFill>
                <a:latin typeface="Calibri"/>
                <a:ea typeface="Calibri"/>
                <a:cs typeface="Calibri"/>
                <a:sym typeface="Calibri"/>
              </a:defRPr>
            </a:lvl7pPr>
            <a:lvl8pPr indent="0" lvl="7" marL="0" marR="0" algn="l">
              <a:spcBef>
                <a:spcPts val="0"/>
              </a:spcBef>
              <a:buNone/>
              <a:defRPr sz="2300">
                <a:solidFill>
                  <a:schemeClr val="dk1"/>
                </a:solidFill>
                <a:latin typeface="Calibri"/>
                <a:ea typeface="Calibri"/>
                <a:cs typeface="Calibri"/>
                <a:sym typeface="Calibri"/>
              </a:defRPr>
            </a:lvl8pPr>
            <a:lvl9pPr indent="0" lvl="8" marL="0" marR="0" algn="l">
              <a:spcBef>
                <a:spcPts val="0"/>
              </a:spcBef>
              <a:buNone/>
              <a:defRPr sz="23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p:cSld name="Big Title Slide">
    <p:spTree>
      <p:nvGrpSpPr>
        <p:cNvPr id="47" name="Shape 47"/>
        <p:cNvGrpSpPr/>
        <p:nvPr/>
      </p:nvGrpSpPr>
      <p:grpSpPr>
        <a:xfrm>
          <a:off x="0" y="0"/>
          <a:ext cx="0" cy="0"/>
          <a:chOff x="0" y="0"/>
          <a:chExt cx="0" cy="0"/>
        </a:xfrm>
      </p:grpSpPr>
      <p:sp>
        <p:nvSpPr>
          <p:cNvPr id="48" name="Google Shape;48;p8"/>
          <p:cNvSpPr txBox="1"/>
          <p:nvPr>
            <p:ph type="title"/>
          </p:nvPr>
        </p:nvSpPr>
        <p:spPr>
          <a:xfrm>
            <a:off x="465160" y="2642588"/>
            <a:ext cx="9887274" cy="55418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141414"/>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465160" y="3245935"/>
            <a:ext cx="9887274" cy="654101"/>
          </a:xfrm>
          <a:prstGeom prst="rect">
            <a:avLst/>
          </a:prstGeom>
          <a:noFill/>
          <a:ln>
            <a:noFill/>
          </a:ln>
        </p:spPr>
        <p:txBody>
          <a:bodyPr anchorCtr="0" anchor="t" bIns="0" lIns="0" spcFirstLastPara="1" rIns="0" wrap="square" tIns="0">
            <a:normAutofit/>
          </a:bodyPr>
          <a:lstStyle>
            <a:lvl1pPr indent="-228600" lvl="0" marL="457200" marR="0" algn="l">
              <a:lnSpc>
                <a:spcPct val="100000"/>
              </a:lnSpc>
              <a:spcBef>
                <a:spcPts val="0"/>
              </a:spcBef>
              <a:spcAft>
                <a:spcPts val="0"/>
              </a:spcAft>
              <a:buClr>
                <a:srgbClr val="141414"/>
              </a:buClr>
              <a:buSzPts val="4000"/>
              <a:buFont typeface="Arial"/>
              <a:buNone/>
              <a:defRPr sz="4000"/>
            </a:lvl1pPr>
            <a:lvl2pPr indent="-342900" lvl="1" marL="914400" algn="l">
              <a:spcBef>
                <a:spcPts val="360"/>
              </a:spcBef>
              <a:spcAft>
                <a:spcPts val="0"/>
              </a:spcAft>
              <a:buClr>
                <a:srgbClr val="141414"/>
              </a:buClr>
              <a:buSzPts val="1800"/>
              <a:buChar char="–"/>
              <a:defRPr/>
            </a:lvl2pPr>
            <a:lvl3pPr indent="-342900" lvl="2" marL="1371600" algn="l">
              <a:spcBef>
                <a:spcPts val="360"/>
              </a:spcBef>
              <a:spcAft>
                <a:spcPts val="0"/>
              </a:spcAft>
              <a:buClr>
                <a:srgbClr val="141414"/>
              </a:buClr>
              <a:buSzPts val="1800"/>
              <a:buChar char="•"/>
              <a:defRPr/>
            </a:lvl3pPr>
            <a:lvl4pPr indent="-342900" lvl="3" marL="1828800" algn="l">
              <a:spcBef>
                <a:spcPts val="360"/>
              </a:spcBef>
              <a:spcAft>
                <a:spcPts val="0"/>
              </a:spcAft>
              <a:buClr>
                <a:srgbClr val="141414"/>
              </a:buClr>
              <a:buSzPts val="1800"/>
              <a:buChar char="–"/>
              <a:defRPr/>
            </a:lvl4pPr>
            <a:lvl5pPr indent="-342900" lvl="4" marL="2286000" algn="l">
              <a:spcBef>
                <a:spcPts val="360"/>
              </a:spcBef>
              <a:spcAft>
                <a:spcPts val="0"/>
              </a:spcAft>
              <a:buClr>
                <a:srgbClr val="141414"/>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 name="Google Shape;50;p8"/>
          <p:cNvSpPr txBox="1"/>
          <p:nvPr>
            <p:ph idx="2" type="body"/>
          </p:nvPr>
        </p:nvSpPr>
        <p:spPr>
          <a:xfrm>
            <a:off x="465138" y="4063285"/>
            <a:ext cx="4774454" cy="419100"/>
          </a:xfrm>
          <a:prstGeom prst="rect">
            <a:avLst/>
          </a:prstGeom>
          <a:noFill/>
          <a:ln>
            <a:noFill/>
          </a:ln>
        </p:spPr>
        <p:txBody>
          <a:bodyPr anchorCtr="0" anchor="t" bIns="0" lIns="0" spcFirstLastPara="1" rIns="0" wrap="square" tIns="0">
            <a:noAutofit/>
          </a:bodyPr>
          <a:lstStyle>
            <a:lvl1pPr indent="-228600" lvl="0" marL="457200" algn="l">
              <a:spcBef>
                <a:spcPts val="320"/>
              </a:spcBef>
              <a:spcAft>
                <a:spcPts val="0"/>
              </a:spcAft>
              <a:buClr>
                <a:srgbClr val="141414"/>
              </a:buClr>
              <a:buSzPts val="1600"/>
              <a:buNone/>
              <a:defRPr sz="1600"/>
            </a:lvl1pPr>
            <a:lvl2pPr indent="-228600" lvl="1" marL="914400" algn="l">
              <a:spcBef>
                <a:spcPts val="320"/>
              </a:spcBef>
              <a:spcAft>
                <a:spcPts val="0"/>
              </a:spcAft>
              <a:buClr>
                <a:srgbClr val="141414"/>
              </a:buClr>
              <a:buSzPts val="1600"/>
              <a:buNone/>
              <a:defRPr sz="1600"/>
            </a:lvl2pPr>
            <a:lvl3pPr indent="-228600" lvl="2" marL="1371600" algn="l">
              <a:spcBef>
                <a:spcPts val="320"/>
              </a:spcBef>
              <a:spcAft>
                <a:spcPts val="0"/>
              </a:spcAft>
              <a:buClr>
                <a:srgbClr val="141414"/>
              </a:buClr>
              <a:buSzPts val="1600"/>
              <a:buNone/>
              <a:defRPr sz="1600"/>
            </a:lvl3pPr>
            <a:lvl4pPr indent="-228600" lvl="3" marL="1828800" algn="l">
              <a:spcBef>
                <a:spcPts val="320"/>
              </a:spcBef>
              <a:spcAft>
                <a:spcPts val="0"/>
              </a:spcAft>
              <a:buClr>
                <a:srgbClr val="141414"/>
              </a:buClr>
              <a:buSzPts val="1600"/>
              <a:buNone/>
              <a:defRPr sz="1600"/>
            </a:lvl4pPr>
            <a:lvl5pPr indent="-228600" lvl="4" marL="2286000" algn="l">
              <a:spcBef>
                <a:spcPts val="320"/>
              </a:spcBef>
              <a:spcAft>
                <a:spcPts val="0"/>
              </a:spcAft>
              <a:buClr>
                <a:srgbClr val="141414"/>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CDW_Logo_Black.eps" id="51" name="Google Shape;51;p8"/>
          <p:cNvPicPr preferRelativeResize="0"/>
          <p:nvPr/>
        </p:nvPicPr>
        <p:blipFill rotWithShape="1">
          <a:blip r:embed="rId2">
            <a:alphaModFix/>
          </a:blip>
          <a:srcRect b="-28495" l="0" r="0" t="-28495"/>
          <a:stretch/>
        </p:blipFill>
        <p:spPr>
          <a:xfrm>
            <a:off x="633339" y="282619"/>
            <a:ext cx="1221635" cy="502870"/>
          </a:xfrm>
          <a:prstGeom prst="rect">
            <a:avLst/>
          </a:prstGeom>
          <a:noFill/>
          <a:ln>
            <a:noFill/>
          </a:ln>
        </p:spPr>
      </p:pic>
      <p:pic>
        <p:nvPicPr>
          <p:cNvPr descr="Primerica_logo_WHITE.eps" id="52" name="Google Shape;52;p8"/>
          <p:cNvPicPr preferRelativeResize="0"/>
          <p:nvPr/>
        </p:nvPicPr>
        <p:blipFill rotWithShape="1">
          <a:blip r:embed="rId3">
            <a:alphaModFix/>
          </a:blip>
          <a:srcRect b="0" l="0" r="0" t="0"/>
          <a:stretch/>
        </p:blipFill>
        <p:spPr>
          <a:xfrm>
            <a:off x="2237308" y="180525"/>
            <a:ext cx="1251268" cy="264087"/>
          </a:xfrm>
          <a:prstGeom prst="rect">
            <a:avLst/>
          </a:prstGeom>
          <a:noFill/>
          <a:ln>
            <a:noFill/>
          </a:ln>
        </p:spPr>
      </p:pic>
      <p:sp>
        <p:nvSpPr>
          <p:cNvPr id="53" name="Google Shape;53;p8"/>
          <p:cNvSpPr txBox="1"/>
          <p:nvPr/>
        </p:nvSpPr>
        <p:spPr>
          <a:xfrm>
            <a:off x="450937" y="36325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 name="Google Shape;54;p8"/>
          <p:cNvSpPr txBox="1"/>
          <p:nvPr/>
        </p:nvSpPr>
        <p:spPr>
          <a:xfrm>
            <a:off x="88135" y="3690651"/>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5" name="Google Shape;55;p8"/>
          <p:cNvSpPr/>
          <p:nvPr/>
        </p:nvSpPr>
        <p:spPr>
          <a:xfrm>
            <a:off x="0" y="3196777"/>
            <a:ext cx="363557" cy="25099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1"/>
              </a:solidFill>
              <a:latin typeface="Calibri"/>
              <a:ea typeface="Calibri"/>
              <a:cs typeface="Calibri"/>
              <a:sym typeface="Calibri"/>
            </a:endParaRPr>
          </a:p>
        </p:txBody>
      </p:sp>
      <p:sp>
        <p:nvSpPr>
          <p:cNvPr id="56" name="Google Shape;56;p8"/>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7" name="Shape 57"/>
        <p:cNvGrpSpPr/>
        <p:nvPr/>
      </p:nvGrpSpPr>
      <p:grpSpPr>
        <a:xfrm>
          <a:off x="0" y="0"/>
          <a:ext cx="0" cy="0"/>
          <a:chOff x="0" y="0"/>
          <a:chExt cx="0" cy="0"/>
        </a:xfrm>
      </p:grpSpPr>
      <p:sp>
        <p:nvSpPr>
          <p:cNvPr id="58" name="Google Shape;58;p9"/>
          <p:cNvSpPr/>
          <p:nvPr/>
        </p:nvSpPr>
        <p:spPr>
          <a:xfrm>
            <a:off x="7803092" y="0"/>
            <a:ext cx="3901546" cy="65833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000000"/>
              </a:solidFill>
              <a:latin typeface="Calibri"/>
              <a:ea typeface="Calibri"/>
              <a:cs typeface="Calibri"/>
              <a:sym typeface="Calibri"/>
            </a:endParaRPr>
          </a:p>
        </p:txBody>
      </p:sp>
      <p:sp>
        <p:nvSpPr>
          <p:cNvPr id="59" name="Google Shape;59;p9"/>
          <p:cNvSpPr txBox="1"/>
          <p:nvPr>
            <p:ph type="title"/>
          </p:nvPr>
        </p:nvSpPr>
        <p:spPr>
          <a:xfrm>
            <a:off x="465139" y="456974"/>
            <a:ext cx="6843711" cy="554189"/>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1414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65139" y="1377950"/>
            <a:ext cx="6843712" cy="43180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rgbClr val="141414"/>
              </a:buClr>
              <a:buSzPts val="1100"/>
              <a:buNone/>
              <a:defRPr sz="1100"/>
            </a:lvl1pPr>
            <a:lvl2pPr indent="-228600" lvl="1" marL="914400" algn="l">
              <a:lnSpc>
                <a:spcPct val="110000"/>
              </a:lnSpc>
              <a:spcBef>
                <a:spcPts val="0"/>
              </a:spcBef>
              <a:spcAft>
                <a:spcPts val="0"/>
              </a:spcAft>
              <a:buClr>
                <a:srgbClr val="141414"/>
              </a:buClr>
              <a:buSzPts val="1100"/>
              <a:buNone/>
              <a:defRPr sz="1100"/>
            </a:lvl2pPr>
            <a:lvl3pPr indent="-228600" lvl="2" marL="1371600" algn="l">
              <a:lnSpc>
                <a:spcPct val="110000"/>
              </a:lnSpc>
              <a:spcBef>
                <a:spcPts val="0"/>
              </a:spcBef>
              <a:spcAft>
                <a:spcPts val="0"/>
              </a:spcAft>
              <a:buClr>
                <a:srgbClr val="141414"/>
              </a:buClr>
              <a:buSzPts val="1100"/>
              <a:buNone/>
              <a:defRPr sz="1100"/>
            </a:lvl3pPr>
            <a:lvl4pPr indent="-228600" lvl="3" marL="1828800" algn="l">
              <a:lnSpc>
                <a:spcPct val="110000"/>
              </a:lnSpc>
              <a:spcBef>
                <a:spcPts val="0"/>
              </a:spcBef>
              <a:spcAft>
                <a:spcPts val="0"/>
              </a:spcAft>
              <a:buClr>
                <a:srgbClr val="141414"/>
              </a:buClr>
              <a:buSzPts val="1100"/>
              <a:buNone/>
              <a:defRPr sz="1100"/>
            </a:lvl4pPr>
            <a:lvl5pPr indent="-228600" lvl="4" marL="2286000" algn="l">
              <a:lnSpc>
                <a:spcPct val="110000"/>
              </a:lnSpc>
              <a:spcBef>
                <a:spcPts val="0"/>
              </a:spcBef>
              <a:spcAft>
                <a:spcPts val="0"/>
              </a:spcAft>
              <a:buClr>
                <a:srgbClr val="141414"/>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9"/>
          <p:cNvSpPr txBox="1"/>
          <p:nvPr>
            <p:ph idx="2" type="body"/>
          </p:nvPr>
        </p:nvSpPr>
        <p:spPr>
          <a:xfrm>
            <a:off x="8216899" y="1377950"/>
            <a:ext cx="3022601" cy="450974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320"/>
              </a:spcBef>
              <a:spcAft>
                <a:spcPts val="0"/>
              </a:spcAft>
              <a:buClr>
                <a:schemeClr val="lt1"/>
              </a:buClr>
              <a:buSzPts val="1600"/>
              <a:buNone/>
              <a:defRPr sz="1600">
                <a:solidFill>
                  <a:schemeClr val="lt1"/>
                </a:solidFill>
              </a:defRPr>
            </a:lvl1pPr>
            <a:lvl2pPr indent="-355600" lvl="1" marL="914400" algn="l">
              <a:spcBef>
                <a:spcPts val="400"/>
              </a:spcBef>
              <a:spcAft>
                <a:spcPts val="0"/>
              </a:spcAft>
              <a:buClr>
                <a:schemeClr val="lt1"/>
              </a:buClr>
              <a:buSzPts val="2000"/>
              <a:buChar char="–"/>
              <a:defRPr>
                <a:solidFill>
                  <a:schemeClr val="lt1"/>
                </a:solidFill>
              </a:defRPr>
            </a:lvl2pPr>
            <a:lvl3pPr indent="-330200" lvl="2" marL="1371600" algn="l">
              <a:spcBef>
                <a:spcPts val="320"/>
              </a:spcBef>
              <a:spcAft>
                <a:spcPts val="0"/>
              </a:spcAft>
              <a:buClr>
                <a:schemeClr val="lt1"/>
              </a:buClr>
              <a:buSzPts val="1600"/>
              <a:buChar char="•"/>
              <a:defRPr>
                <a:solidFill>
                  <a:schemeClr val="lt1"/>
                </a:solidFill>
              </a:defRPr>
            </a:lvl3pPr>
            <a:lvl4pPr indent="-317500" lvl="3" marL="1828800" algn="l">
              <a:spcBef>
                <a:spcPts val="280"/>
              </a:spcBef>
              <a:spcAft>
                <a:spcPts val="0"/>
              </a:spcAft>
              <a:buClr>
                <a:schemeClr val="lt1"/>
              </a:buClr>
              <a:buSzPts val="1400"/>
              <a:buChar char="–"/>
              <a:defRPr>
                <a:solidFill>
                  <a:schemeClr val="lt1"/>
                </a:solidFill>
              </a:defRPr>
            </a:lvl4pPr>
            <a:lvl5pPr indent="-298450" lvl="4" marL="2286000" algn="l">
              <a:spcBef>
                <a:spcPts val="220"/>
              </a:spcBef>
              <a:spcAft>
                <a:spcPts val="0"/>
              </a:spcAft>
              <a:buClr>
                <a:schemeClr val="lt1"/>
              </a:buClr>
              <a:buSzPts val="11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9"/>
          <p:cNvSpPr txBox="1"/>
          <p:nvPr/>
        </p:nvSpPr>
        <p:spPr>
          <a:xfrm>
            <a:off x="8197848" y="195604"/>
            <a:ext cx="385761" cy="554189"/>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lt1"/>
              </a:buClr>
              <a:buSzPts val="2400"/>
              <a:buFont typeface="Arial"/>
              <a:buNone/>
            </a:pPr>
            <a:r>
              <a:rPr b="0" i="0" lang="en-US" sz="2400" cap="none">
                <a:solidFill>
                  <a:schemeClr val="lt1"/>
                </a:solidFill>
                <a:latin typeface="Arial"/>
                <a:ea typeface="Arial"/>
                <a:cs typeface="Arial"/>
                <a:sym typeface="Arial"/>
              </a:rPr>
              <a:t>––</a:t>
            </a:r>
            <a:endParaRPr/>
          </a:p>
        </p:txBody>
      </p:sp>
      <p:sp>
        <p:nvSpPr>
          <p:cNvPr id="63" name="Google Shape;63;p9"/>
          <p:cNvSpPr/>
          <p:nvPr/>
        </p:nvSpPr>
        <p:spPr>
          <a:xfrm>
            <a:off x="10617489" y="269412"/>
            <a:ext cx="725684" cy="21544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
              <a:buFont typeface="Montserrat Medium"/>
              <a:buNone/>
            </a:pPr>
            <a:r>
              <a:rPr b="1" i="0" lang="en-US" sz="800" u="none" cap="none" strike="noStrike">
                <a:solidFill>
                  <a:schemeClr val="lt1"/>
                </a:solidFill>
                <a:latin typeface="Montserrat Medium"/>
                <a:ea typeface="Montserrat Medium"/>
                <a:cs typeface="Montserrat Medium"/>
                <a:sym typeface="Montserrat Medium"/>
              </a:rPr>
              <a:t>/ </a:t>
            </a:r>
            <a:fld id="{00000000-1234-1234-1234-123412341234}" type="slidenum">
              <a:rPr b="1" i="0" lang="en-US" sz="800" u="none" cap="none" strike="noStrike">
                <a:solidFill>
                  <a:schemeClr val="lt1"/>
                </a:solidFill>
                <a:latin typeface="Montserrat Medium"/>
                <a:ea typeface="Montserrat Medium"/>
                <a:cs typeface="Montserrat Medium"/>
                <a:sym typeface="Montserrat Medium"/>
              </a:rPr>
              <a:t>‹#›</a:t>
            </a:fld>
            <a:endParaRPr b="0" i="0" sz="800" u="none" cap="none" strike="noStrike">
              <a:solidFill>
                <a:schemeClr val="lt1"/>
              </a:solidFill>
              <a:latin typeface="Montserrat Medium"/>
              <a:ea typeface="Montserrat Medium"/>
              <a:cs typeface="Montserrat Medium"/>
              <a:sym typeface="Montserrat Medium"/>
            </a:endParaRPr>
          </a:p>
        </p:txBody>
      </p:sp>
      <p:sp>
        <p:nvSpPr>
          <p:cNvPr id="64" name="Google Shape;64;p9"/>
          <p:cNvSpPr txBox="1"/>
          <p:nvPr/>
        </p:nvSpPr>
        <p:spPr>
          <a:xfrm rot="-5400000">
            <a:off x="-1083403" y="4073917"/>
            <a:ext cx="27508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65" name="Google Shape;65;p9"/>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6" name="Shape 66"/>
        <p:cNvGrpSpPr/>
        <p:nvPr/>
      </p:nvGrpSpPr>
      <p:grpSpPr>
        <a:xfrm>
          <a:off x="0" y="0"/>
          <a:ext cx="0" cy="0"/>
          <a:chOff x="0" y="0"/>
          <a:chExt cx="0" cy="0"/>
        </a:xfrm>
      </p:grpSpPr>
      <p:sp>
        <p:nvSpPr>
          <p:cNvPr id="67" name="Google Shape;67;p10"/>
          <p:cNvSpPr txBox="1"/>
          <p:nvPr>
            <p:ph type="title"/>
          </p:nvPr>
        </p:nvSpPr>
        <p:spPr>
          <a:xfrm>
            <a:off x="465139" y="456974"/>
            <a:ext cx="6843711" cy="554189"/>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1414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idx="1" type="body"/>
          </p:nvPr>
        </p:nvSpPr>
        <p:spPr>
          <a:xfrm>
            <a:off x="465139" y="1377950"/>
            <a:ext cx="7018336" cy="4318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141414"/>
              </a:buClr>
              <a:buSzPts val="1400"/>
              <a:buNone/>
              <a:defRPr sz="1400"/>
            </a:lvl1pPr>
            <a:lvl2pPr indent="-228600" lvl="1" marL="914400" algn="l">
              <a:lnSpc>
                <a:spcPct val="120000"/>
              </a:lnSpc>
              <a:spcBef>
                <a:spcPts val="600"/>
              </a:spcBef>
              <a:spcAft>
                <a:spcPts val="0"/>
              </a:spcAft>
              <a:buClr>
                <a:srgbClr val="141414"/>
              </a:buClr>
              <a:buSzPts val="1400"/>
              <a:buNone/>
              <a:defRPr sz="1400"/>
            </a:lvl2pPr>
            <a:lvl3pPr indent="-228600" lvl="2" marL="1371600" algn="l">
              <a:lnSpc>
                <a:spcPct val="120000"/>
              </a:lnSpc>
              <a:spcBef>
                <a:spcPts val="600"/>
              </a:spcBef>
              <a:spcAft>
                <a:spcPts val="0"/>
              </a:spcAft>
              <a:buClr>
                <a:srgbClr val="141414"/>
              </a:buClr>
              <a:buSzPts val="1400"/>
              <a:buNone/>
              <a:defRPr sz="1400"/>
            </a:lvl3pPr>
            <a:lvl4pPr indent="-228600" lvl="3" marL="1828800" algn="l">
              <a:lnSpc>
                <a:spcPct val="120000"/>
              </a:lnSpc>
              <a:spcBef>
                <a:spcPts val="600"/>
              </a:spcBef>
              <a:spcAft>
                <a:spcPts val="0"/>
              </a:spcAft>
              <a:buClr>
                <a:srgbClr val="141414"/>
              </a:buClr>
              <a:buSzPts val="1400"/>
              <a:buNone/>
              <a:defRPr sz="1400"/>
            </a:lvl4pPr>
            <a:lvl5pPr indent="-228600" lvl="4" marL="2286000" algn="l">
              <a:lnSpc>
                <a:spcPct val="120000"/>
              </a:lnSpc>
              <a:spcBef>
                <a:spcPts val="600"/>
              </a:spcBef>
              <a:spcAft>
                <a:spcPts val="0"/>
              </a:spcAft>
              <a:buClr>
                <a:srgbClr val="141414"/>
              </a:buClr>
              <a:buSzPts val="1400"/>
              <a:buNone/>
              <a:defRPr sz="1400"/>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10"/>
          <p:cNvSpPr txBox="1"/>
          <p:nvPr/>
        </p:nvSpPr>
        <p:spPr>
          <a:xfrm>
            <a:off x="9952369" y="6173057"/>
            <a:ext cx="1386707" cy="18466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US" sz="600">
                <a:solidFill>
                  <a:srgbClr val="000000"/>
                </a:solidFill>
                <a:latin typeface="Arial"/>
                <a:ea typeface="Arial"/>
                <a:cs typeface="Arial"/>
                <a:sym typeface="Arial"/>
              </a:rPr>
              <a:t>‹#›</a:t>
            </a:fld>
            <a:endParaRPr b="1" i="0" sz="600">
              <a:solidFill>
                <a:srgbClr val="000000"/>
              </a:solidFill>
              <a:latin typeface="Arial"/>
              <a:ea typeface="Arial"/>
              <a:cs typeface="Arial"/>
              <a:sym typeface="Arial"/>
            </a:endParaRPr>
          </a:p>
        </p:txBody>
      </p:sp>
      <p:sp>
        <p:nvSpPr>
          <p:cNvPr id="70" name="Google Shape;70;p10"/>
          <p:cNvSpPr txBox="1"/>
          <p:nvPr>
            <p:ph idx="2" type="body"/>
          </p:nvPr>
        </p:nvSpPr>
        <p:spPr>
          <a:xfrm>
            <a:off x="465138" y="306881"/>
            <a:ext cx="1814512" cy="181844"/>
          </a:xfrm>
          <a:prstGeom prst="rect">
            <a:avLst/>
          </a:prstGeom>
          <a:noFill/>
          <a:ln>
            <a:noFill/>
          </a:ln>
        </p:spPr>
        <p:txBody>
          <a:bodyPr anchorCtr="0" anchor="t" bIns="0" lIns="0" spcFirstLastPara="1" rIns="0" wrap="square" tIns="0">
            <a:normAutofit/>
          </a:bodyPr>
          <a:lstStyle>
            <a:lvl1pPr indent="-228600" lvl="0" marL="457200" marR="0" algn="l">
              <a:lnSpc>
                <a:spcPct val="100000"/>
              </a:lnSpc>
              <a:spcBef>
                <a:spcPts val="0"/>
              </a:spcBef>
              <a:spcAft>
                <a:spcPts val="0"/>
              </a:spcAft>
              <a:buClr>
                <a:srgbClr val="141414"/>
              </a:buClr>
              <a:buSzPts val="1100"/>
              <a:buFont typeface="Arial"/>
              <a:buNone/>
              <a:defRPr b="1" sz="1100"/>
            </a:lvl1pPr>
            <a:lvl2pPr indent="-228600" lvl="1" marL="914400" algn="l">
              <a:spcBef>
                <a:spcPts val="400"/>
              </a:spcBef>
              <a:spcAft>
                <a:spcPts val="0"/>
              </a:spcAft>
              <a:buClr>
                <a:srgbClr val="141414"/>
              </a:buClr>
              <a:buSzPts val="2000"/>
              <a:buNone/>
              <a:defRPr/>
            </a:lvl2pPr>
            <a:lvl3pPr indent="-228600" lvl="2" marL="1371600" algn="l">
              <a:spcBef>
                <a:spcPts val="320"/>
              </a:spcBef>
              <a:spcAft>
                <a:spcPts val="0"/>
              </a:spcAft>
              <a:buClr>
                <a:srgbClr val="141414"/>
              </a:buClr>
              <a:buSzPts val="1600"/>
              <a:buNone/>
              <a:defRPr/>
            </a:lvl3pPr>
            <a:lvl4pPr indent="-228600" lvl="3" marL="1828800" algn="l">
              <a:spcBef>
                <a:spcPts val="280"/>
              </a:spcBef>
              <a:spcAft>
                <a:spcPts val="0"/>
              </a:spcAft>
              <a:buClr>
                <a:srgbClr val="141414"/>
              </a:buClr>
              <a:buSzPts val="1400"/>
              <a:buNone/>
              <a:defRPr/>
            </a:lvl4pPr>
            <a:lvl5pPr indent="-228600" lvl="4" marL="2286000" algn="l">
              <a:spcBef>
                <a:spcPts val="220"/>
              </a:spcBef>
              <a:spcAft>
                <a:spcPts val="0"/>
              </a:spcAft>
              <a:buClr>
                <a:srgbClr val="141414"/>
              </a:buClr>
              <a:buSzPts val="11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71" name="Google Shape;71;p10"/>
          <p:cNvCxnSpPr/>
          <p:nvPr/>
        </p:nvCxnSpPr>
        <p:spPr>
          <a:xfrm>
            <a:off x="8548809" y="1462789"/>
            <a:ext cx="374786" cy="0"/>
          </a:xfrm>
          <a:prstGeom prst="straightConnector1">
            <a:avLst/>
          </a:prstGeom>
          <a:noFill/>
          <a:ln cap="flat" cmpd="sng" w="25400">
            <a:solidFill>
              <a:srgbClr val="000000"/>
            </a:solidFill>
            <a:prstDash val="solid"/>
            <a:round/>
            <a:headEnd len="sm" w="sm" type="none"/>
            <a:tailEnd len="sm" w="sm" type="none"/>
          </a:ln>
        </p:spPr>
      </p:cxnSp>
      <p:sp>
        <p:nvSpPr>
          <p:cNvPr id="72" name="Google Shape;72;p10"/>
          <p:cNvSpPr txBox="1"/>
          <p:nvPr>
            <p:ph idx="3" type="body"/>
          </p:nvPr>
        </p:nvSpPr>
        <p:spPr>
          <a:xfrm>
            <a:off x="8548809" y="1691191"/>
            <a:ext cx="2692279" cy="107156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141414"/>
              </a:buClr>
              <a:buSzPts val="2000"/>
              <a:buFont typeface="Arial"/>
              <a:buNone/>
              <a:defRPr b="1" sz="2000"/>
            </a:lvl1pPr>
            <a:lvl2pPr indent="-228600" lvl="1" marL="914400" algn="l">
              <a:spcBef>
                <a:spcPts val="1200"/>
              </a:spcBef>
              <a:spcAft>
                <a:spcPts val="0"/>
              </a:spcAft>
              <a:buClr>
                <a:srgbClr val="141414"/>
              </a:buClr>
              <a:buSzPts val="2000"/>
              <a:buNone/>
              <a:defRPr b="1" sz="2000"/>
            </a:lvl2pPr>
            <a:lvl3pPr indent="-228600" lvl="2" marL="1371600" algn="l">
              <a:spcBef>
                <a:spcPts val="400"/>
              </a:spcBef>
              <a:spcAft>
                <a:spcPts val="0"/>
              </a:spcAft>
              <a:buClr>
                <a:srgbClr val="141414"/>
              </a:buClr>
              <a:buSzPts val="2000"/>
              <a:buNone/>
              <a:defRPr b="1" sz="2000"/>
            </a:lvl3pPr>
            <a:lvl4pPr indent="-228600" lvl="3" marL="1828800" algn="l">
              <a:spcBef>
                <a:spcPts val="400"/>
              </a:spcBef>
              <a:spcAft>
                <a:spcPts val="0"/>
              </a:spcAft>
              <a:buClr>
                <a:srgbClr val="141414"/>
              </a:buClr>
              <a:buSzPts val="2000"/>
              <a:buNone/>
              <a:defRPr b="1" sz="2000"/>
            </a:lvl4pPr>
            <a:lvl5pPr indent="-228600" lvl="4" marL="2286000" algn="l">
              <a:spcBef>
                <a:spcPts val="400"/>
              </a:spcBef>
              <a:spcAft>
                <a:spcPts val="0"/>
              </a:spcAft>
              <a:buClr>
                <a:srgbClr val="141414"/>
              </a:buClr>
              <a:buSzPts val="2000"/>
              <a:buNone/>
              <a:defRPr b="1"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0"/>
          <p:cNvSpPr txBox="1"/>
          <p:nvPr/>
        </p:nvSpPr>
        <p:spPr>
          <a:xfrm rot="-5400000">
            <a:off x="-1083403" y="4073917"/>
            <a:ext cx="27508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D8D8D8"/>
                </a:solidFill>
                <a:latin typeface="Helvetica Neue"/>
                <a:ea typeface="Helvetica Neue"/>
                <a:cs typeface="Helvetica Neue"/>
                <a:sym typeface="Helvetica Neue"/>
              </a:rPr>
              <a:t>© 2021  CSBC ALL RIGHTS RESERVED</a:t>
            </a:r>
            <a:endParaRPr/>
          </a:p>
          <a:p>
            <a:pPr indent="0" lvl="0" marL="0" marR="0" rtl="0" algn="l">
              <a:spcBef>
                <a:spcPts val="0"/>
              </a:spcBef>
              <a:spcAft>
                <a:spcPts val="0"/>
              </a:spcAft>
              <a:buNone/>
            </a:pPr>
            <a:r>
              <a:t/>
            </a:r>
            <a:endParaRPr sz="900">
              <a:solidFill>
                <a:srgbClr val="D8D8D8"/>
              </a:solidFill>
              <a:latin typeface="Helvetica Neue"/>
              <a:ea typeface="Helvetica Neue"/>
              <a:cs typeface="Helvetica Neue"/>
              <a:sym typeface="Helvetica Neue"/>
            </a:endParaRPr>
          </a:p>
        </p:txBody>
      </p:sp>
      <p:sp>
        <p:nvSpPr>
          <p:cNvPr id="74" name="Google Shape;74;p10"/>
          <p:cNvSpPr txBox="1"/>
          <p:nvPr>
            <p:ph idx="12" type="sldNum"/>
          </p:nvPr>
        </p:nvSpPr>
        <p:spPr>
          <a:xfrm>
            <a:off x="10952969" y="6079504"/>
            <a:ext cx="702300" cy="504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29.xml"/><Relationship Id="rId22" Type="http://schemas.openxmlformats.org/officeDocument/2006/relationships/slideLayout" Target="../slideLayouts/slideLayout31.xml"/><Relationship Id="rId21" Type="http://schemas.openxmlformats.org/officeDocument/2006/relationships/slideLayout" Target="../slideLayouts/slideLayout30.xml"/><Relationship Id="rId24" Type="http://schemas.openxmlformats.org/officeDocument/2006/relationships/slideLayout" Target="../slideLayouts/slideLayout33.xml"/><Relationship Id="rId23" Type="http://schemas.openxmlformats.org/officeDocument/2006/relationships/slideLayout" Target="../slideLayouts/slideLayout32.xml"/><Relationship Id="rId1" Type="http://schemas.openxmlformats.org/officeDocument/2006/relationships/image" Target="../media/image12.png"/><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50.png"/><Relationship Id="rId9" Type="http://schemas.openxmlformats.org/officeDocument/2006/relationships/slideLayout" Target="../slideLayouts/slideLayout18.xml"/><Relationship Id="rId26" Type="http://schemas.openxmlformats.org/officeDocument/2006/relationships/slideLayout" Target="../slideLayouts/slideLayout35.xml"/><Relationship Id="rId25" Type="http://schemas.openxmlformats.org/officeDocument/2006/relationships/slideLayout" Target="../slideLayouts/slideLayout34.xml"/><Relationship Id="rId28" Type="http://schemas.openxmlformats.org/officeDocument/2006/relationships/slideLayout" Target="../slideLayouts/slideLayout37.xml"/><Relationship Id="rId27" Type="http://schemas.openxmlformats.org/officeDocument/2006/relationships/slideLayout" Target="../slideLayouts/slideLayout36.xml"/><Relationship Id="rId5" Type="http://schemas.openxmlformats.org/officeDocument/2006/relationships/slideLayout" Target="../slideLayouts/slideLayout14.xml"/><Relationship Id="rId6" Type="http://schemas.openxmlformats.org/officeDocument/2006/relationships/slideLayout" Target="../slideLayouts/slideLayout15.xml"/><Relationship Id="rId29" Type="http://schemas.openxmlformats.org/officeDocument/2006/relationships/slideLayout" Target="../slideLayouts/slideLayout38.xml"/><Relationship Id="rId7" Type="http://schemas.openxmlformats.org/officeDocument/2006/relationships/slideLayout" Target="../slideLayouts/slideLayout16.xml"/><Relationship Id="rId8" Type="http://schemas.openxmlformats.org/officeDocument/2006/relationships/slideLayout" Target="../slideLayouts/slideLayout17.xml"/><Relationship Id="rId31" Type="http://schemas.openxmlformats.org/officeDocument/2006/relationships/slideLayout" Target="../slideLayouts/slideLayout40.xml"/><Relationship Id="rId30" Type="http://schemas.openxmlformats.org/officeDocument/2006/relationships/slideLayout" Target="../slideLayouts/slideLayout39.xml"/><Relationship Id="rId11" Type="http://schemas.openxmlformats.org/officeDocument/2006/relationships/slideLayout" Target="../slideLayouts/slideLayout20.xml"/><Relationship Id="rId33" Type="http://schemas.openxmlformats.org/officeDocument/2006/relationships/slideLayout" Target="../slideLayouts/slideLayout42.xml"/><Relationship Id="rId10" Type="http://schemas.openxmlformats.org/officeDocument/2006/relationships/slideLayout" Target="../slideLayouts/slideLayout19.xml"/><Relationship Id="rId32" Type="http://schemas.openxmlformats.org/officeDocument/2006/relationships/slideLayout" Target="../slideLayouts/slideLayout41.xml"/><Relationship Id="rId13" Type="http://schemas.openxmlformats.org/officeDocument/2006/relationships/slideLayout" Target="../slideLayouts/slideLayout22.xml"/><Relationship Id="rId35" Type="http://schemas.openxmlformats.org/officeDocument/2006/relationships/slideLayout" Target="../slideLayouts/slideLayout44.xml"/><Relationship Id="rId12" Type="http://schemas.openxmlformats.org/officeDocument/2006/relationships/slideLayout" Target="../slideLayouts/slideLayout21.xml"/><Relationship Id="rId34" Type="http://schemas.openxmlformats.org/officeDocument/2006/relationships/slideLayout" Target="../slideLayouts/slideLayout43.xml"/><Relationship Id="rId15" Type="http://schemas.openxmlformats.org/officeDocument/2006/relationships/slideLayout" Target="../slideLayouts/slideLayout24.xml"/><Relationship Id="rId37" Type="http://schemas.openxmlformats.org/officeDocument/2006/relationships/slideLayout" Target="../slideLayouts/slideLayout46.xml"/><Relationship Id="rId14" Type="http://schemas.openxmlformats.org/officeDocument/2006/relationships/slideLayout" Target="../slideLayouts/slideLayout23.xml"/><Relationship Id="rId36" Type="http://schemas.openxmlformats.org/officeDocument/2006/relationships/slideLayout" Target="../slideLayouts/slideLayout45.xml"/><Relationship Id="rId17" Type="http://schemas.openxmlformats.org/officeDocument/2006/relationships/slideLayout" Target="../slideLayouts/slideLayout26.xml"/><Relationship Id="rId39" Type="http://schemas.openxmlformats.org/officeDocument/2006/relationships/slideLayout" Target="../slideLayouts/slideLayout48.xml"/><Relationship Id="rId16" Type="http://schemas.openxmlformats.org/officeDocument/2006/relationships/slideLayout" Target="../slideLayouts/slideLayout25.xml"/><Relationship Id="rId38" Type="http://schemas.openxmlformats.org/officeDocument/2006/relationships/slideLayout" Target="../slideLayouts/slideLayout47.xml"/><Relationship Id="rId19" Type="http://schemas.openxmlformats.org/officeDocument/2006/relationships/slideLayout" Target="../slideLayouts/slideLayout28.xml"/><Relationship Id="rId1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61321" y="577862"/>
            <a:ext cx="8105719" cy="554189"/>
          </a:xfrm>
          <a:prstGeom prst="rect">
            <a:avLst/>
          </a:prstGeom>
          <a:noFill/>
          <a:ln>
            <a:noFill/>
          </a:ln>
        </p:spPr>
        <p:txBody>
          <a:bodyPr anchorCtr="0" anchor="ctr" bIns="0" lIns="0" spcFirstLastPara="1" rIns="0" wrap="square" tIns="0">
            <a:normAutofit/>
          </a:bodyPr>
          <a:lstStyle>
            <a:lvl1pPr lvl="0" marR="0" algn="l">
              <a:lnSpc>
                <a:spcPct val="100000"/>
              </a:lnSpc>
              <a:spcBef>
                <a:spcPts val="0"/>
              </a:spcBef>
              <a:spcAft>
                <a:spcPts val="0"/>
              </a:spcAft>
              <a:buClr>
                <a:srgbClr val="141414"/>
              </a:buClr>
              <a:buSzPts val="2400"/>
              <a:buFont typeface="Arial"/>
              <a:buNone/>
              <a:defRPr b="1" i="0" sz="2400" u="none" cap="none" strike="noStrike">
                <a:solidFill>
                  <a:srgbClr val="14141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72933" y="1387291"/>
            <a:ext cx="10533062" cy="4343400"/>
          </a:xfrm>
          <a:prstGeom prst="rect">
            <a:avLst/>
          </a:prstGeom>
          <a:noFill/>
          <a:ln>
            <a:noFill/>
          </a:ln>
        </p:spPr>
        <p:txBody>
          <a:bodyPr anchorCtr="0" anchor="t" bIns="45700" lIns="91425" spcFirstLastPara="1" rIns="91425" wrap="square" tIns="45700">
            <a:normAutofit/>
          </a:bodyPr>
          <a:lstStyle>
            <a:lvl1pPr indent="-228600" lvl="0" marL="457200" marR="0" algn="l">
              <a:spcBef>
                <a:spcPts val="440"/>
              </a:spcBef>
              <a:spcAft>
                <a:spcPts val="0"/>
              </a:spcAft>
              <a:buClr>
                <a:srgbClr val="141414"/>
              </a:buClr>
              <a:buSzPts val="2200"/>
              <a:buFont typeface="Arial"/>
              <a:buNone/>
              <a:defRPr b="0" i="0" sz="2200" u="none" cap="none" strike="noStrike">
                <a:solidFill>
                  <a:srgbClr val="141414"/>
                </a:solidFill>
                <a:latin typeface="Arial"/>
                <a:ea typeface="Arial"/>
                <a:cs typeface="Arial"/>
                <a:sym typeface="Arial"/>
              </a:defRPr>
            </a:lvl1pPr>
            <a:lvl2pPr indent="-355600" lvl="1" marL="914400" marR="0" algn="l">
              <a:spcBef>
                <a:spcPts val="400"/>
              </a:spcBef>
              <a:spcAft>
                <a:spcPts val="0"/>
              </a:spcAft>
              <a:buClr>
                <a:srgbClr val="141414"/>
              </a:buClr>
              <a:buSzPts val="2000"/>
              <a:buFont typeface="Arial"/>
              <a:buChar char="–"/>
              <a:defRPr b="0" i="0" sz="2000" u="none" cap="none" strike="noStrike">
                <a:solidFill>
                  <a:srgbClr val="141414"/>
                </a:solidFill>
                <a:latin typeface="Arial"/>
                <a:ea typeface="Arial"/>
                <a:cs typeface="Arial"/>
                <a:sym typeface="Arial"/>
              </a:defRPr>
            </a:lvl2pPr>
            <a:lvl3pPr indent="-330200" lvl="2" marL="1371600" marR="0" algn="l">
              <a:spcBef>
                <a:spcPts val="320"/>
              </a:spcBef>
              <a:spcAft>
                <a:spcPts val="0"/>
              </a:spcAft>
              <a:buClr>
                <a:srgbClr val="141414"/>
              </a:buClr>
              <a:buSzPts val="1600"/>
              <a:buFont typeface="Arial"/>
              <a:buChar char="•"/>
              <a:defRPr b="0" i="0" sz="1600" u="none" cap="none" strike="noStrike">
                <a:solidFill>
                  <a:srgbClr val="141414"/>
                </a:solidFill>
                <a:latin typeface="Arial"/>
                <a:ea typeface="Arial"/>
                <a:cs typeface="Arial"/>
                <a:sym typeface="Arial"/>
              </a:defRPr>
            </a:lvl3pPr>
            <a:lvl4pPr indent="-317500" lvl="3" marL="1828800" marR="0" algn="l">
              <a:spcBef>
                <a:spcPts val="280"/>
              </a:spcBef>
              <a:spcAft>
                <a:spcPts val="0"/>
              </a:spcAft>
              <a:buClr>
                <a:srgbClr val="141414"/>
              </a:buClr>
              <a:buSzPts val="1400"/>
              <a:buFont typeface="Arial"/>
              <a:buChar char="–"/>
              <a:defRPr b="0" i="0" sz="1400" u="none" cap="none" strike="noStrike">
                <a:solidFill>
                  <a:srgbClr val="141414"/>
                </a:solidFill>
                <a:latin typeface="Arial"/>
                <a:ea typeface="Arial"/>
                <a:cs typeface="Arial"/>
                <a:sym typeface="Arial"/>
              </a:defRPr>
            </a:lvl4pPr>
            <a:lvl5pPr indent="-298450" lvl="4" marL="2286000" marR="0" algn="l">
              <a:spcBef>
                <a:spcPts val="220"/>
              </a:spcBef>
              <a:spcAft>
                <a:spcPts val="0"/>
              </a:spcAft>
              <a:buClr>
                <a:srgbClr val="141414"/>
              </a:buClr>
              <a:buSzPts val="1100"/>
              <a:buFont typeface="Arial"/>
              <a:buChar char="»"/>
              <a:defRPr b="0" i="0" sz="1100" u="none" cap="none" strike="noStrike">
                <a:solidFill>
                  <a:srgbClr val="141414"/>
                </a:solidFill>
                <a:latin typeface="Arial"/>
                <a:ea typeface="Arial"/>
                <a:cs typeface="Arial"/>
                <a:sym typeface="Arial"/>
              </a:defRPr>
            </a:lvl5pPr>
            <a:lvl6pPr indent="-393700" lvl="5" marL="2743200" marR="0" algn="l">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10617489" y="269412"/>
            <a:ext cx="725684" cy="21544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2A3F5F"/>
              </a:buClr>
              <a:buSzPts val="800"/>
              <a:buFont typeface="Fira Sans Black"/>
              <a:buNone/>
            </a:pPr>
            <a:r>
              <a:rPr b="1" i="0" lang="en-US" sz="800" u="none" cap="none" strike="noStrike">
                <a:solidFill>
                  <a:srgbClr val="2A3F5F"/>
                </a:solidFill>
                <a:latin typeface="Fira Sans Black"/>
                <a:ea typeface="Fira Sans Black"/>
                <a:cs typeface="Fira Sans Black"/>
                <a:sym typeface="Fira Sans Black"/>
              </a:rPr>
              <a:t>/ </a:t>
            </a:r>
            <a:fld id="{00000000-1234-1234-1234-123412341234}" type="slidenum">
              <a:rPr b="1" i="0" lang="en-US" sz="800" u="none" cap="none" strike="noStrike">
                <a:solidFill>
                  <a:srgbClr val="2A3F5F"/>
                </a:solidFill>
                <a:latin typeface="Fira Sans Black"/>
                <a:ea typeface="Fira Sans Black"/>
                <a:cs typeface="Fira Sans Black"/>
                <a:sym typeface="Fira Sans Black"/>
              </a:rPr>
              <a:t>‹#›</a:t>
            </a:fld>
            <a:endParaRPr b="1" i="0" sz="800" u="none" cap="none" strike="noStrike">
              <a:solidFill>
                <a:srgbClr val="2A3F5F"/>
              </a:solidFill>
              <a:latin typeface="Fira Sans Black"/>
              <a:ea typeface="Fira Sans Black"/>
              <a:cs typeface="Fira Sans Black"/>
              <a:sym typeface="Fira Sans Black"/>
            </a:endParaRPr>
          </a:p>
        </p:txBody>
      </p:sp>
      <p:sp>
        <p:nvSpPr>
          <p:cNvPr id="13" name="Google Shape;13;p1"/>
          <p:cNvSpPr txBox="1"/>
          <p:nvPr/>
        </p:nvSpPr>
        <p:spPr>
          <a:xfrm>
            <a:off x="-683046" y="3029639"/>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 name="Google Shape;14;p1"/>
          <p:cNvSpPr txBox="1"/>
          <p:nvPr>
            <p:ph idx="12" type="sldNum"/>
          </p:nvPr>
        </p:nvSpPr>
        <p:spPr>
          <a:xfrm>
            <a:off x="10952969" y="6079504"/>
            <a:ext cx="702300" cy="504000"/>
          </a:xfrm>
          <a:prstGeom prst="rect">
            <a:avLst/>
          </a:prstGeom>
          <a:noFill/>
          <a:ln>
            <a:noFill/>
          </a:ln>
        </p:spPr>
        <p:txBody>
          <a:bodyPr anchorCtr="0" anchor="t" bIns="91425" lIns="91425" spcFirstLastPara="1" rIns="91425" wrap="square" tIns="91425">
            <a:noAutofit/>
          </a:bodyPr>
          <a:lstStyle>
            <a:lvl1pPr lvl="0" algn="r">
              <a:buNone/>
              <a:defRPr sz="1300">
                <a:solidFill>
                  <a:srgbClr val="141414"/>
                </a:solidFill>
              </a:defRPr>
            </a:lvl1pPr>
            <a:lvl2pPr lvl="1" algn="r">
              <a:buNone/>
              <a:defRPr sz="1300">
                <a:solidFill>
                  <a:srgbClr val="141414"/>
                </a:solidFill>
              </a:defRPr>
            </a:lvl2pPr>
            <a:lvl3pPr lvl="2" algn="r">
              <a:buNone/>
              <a:defRPr sz="1300">
                <a:solidFill>
                  <a:srgbClr val="141414"/>
                </a:solidFill>
              </a:defRPr>
            </a:lvl3pPr>
            <a:lvl4pPr lvl="3" algn="r">
              <a:buNone/>
              <a:defRPr sz="1300">
                <a:solidFill>
                  <a:srgbClr val="141414"/>
                </a:solidFill>
              </a:defRPr>
            </a:lvl4pPr>
            <a:lvl5pPr lvl="4" algn="r">
              <a:buNone/>
              <a:defRPr sz="1300">
                <a:solidFill>
                  <a:srgbClr val="141414"/>
                </a:solidFill>
              </a:defRPr>
            </a:lvl5pPr>
            <a:lvl6pPr lvl="5" algn="r">
              <a:buNone/>
              <a:defRPr sz="1300">
                <a:solidFill>
                  <a:srgbClr val="141414"/>
                </a:solidFill>
              </a:defRPr>
            </a:lvl6pPr>
            <a:lvl7pPr lvl="6" algn="r">
              <a:buNone/>
              <a:defRPr sz="1300">
                <a:solidFill>
                  <a:srgbClr val="141414"/>
                </a:solidFill>
              </a:defRPr>
            </a:lvl7pPr>
            <a:lvl8pPr lvl="7" algn="r">
              <a:buNone/>
              <a:defRPr sz="1300">
                <a:solidFill>
                  <a:srgbClr val="141414"/>
                </a:solidFill>
              </a:defRPr>
            </a:lvl8pPr>
            <a:lvl9pPr lvl="8" algn="r">
              <a:buNone/>
              <a:defRPr sz="1300">
                <a:solidFill>
                  <a:srgbClr val="141414"/>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5"/>
          <p:cNvSpPr txBox="1"/>
          <p:nvPr>
            <p:ph type="title"/>
          </p:nvPr>
        </p:nvSpPr>
        <p:spPr>
          <a:xfrm>
            <a:off x="804693" y="350502"/>
            <a:ext cx="10095300" cy="1272600"/>
          </a:xfrm>
          <a:prstGeom prst="rect">
            <a:avLst/>
          </a:prstGeom>
          <a:noFill/>
          <a:ln>
            <a:noFill/>
          </a:ln>
        </p:spPr>
        <p:txBody>
          <a:bodyPr anchorCtr="0" anchor="ctr" bIns="43875" lIns="87775" spcFirstLastPara="1" rIns="87775" wrap="square" tIns="43875">
            <a:normAutofit/>
          </a:bodyPr>
          <a:lstStyle>
            <a:lvl1pPr lvl="0" marR="0" rtl="0" algn="l">
              <a:lnSpc>
                <a:spcPct val="90000"/>
              </a:lnSpc>
              <a:spcBef>
                <a:spcPts val="0"/>
              </a:spcBef>
              <a:spcAft>
                <a:spcPts val="0"/>
              </a:spcAft>
              <a:buClr>
                <a:srgbClr val="52225B"/>
              </a:buClr>
              <a:buSzPts val="2300"/>
              <a:buFont typeface="Fira Sans Medium"/>
              <a:buNone/>
              <a:defRPr i="0" sz="2300" u="none" cap="none" strike="noStrike">
                <a:solidFill>
                  <a:srgbClr val="52225B"/>
                </a:solidFill>
                <a:latin typeface="Fira Sans Medium"/>
                <a:ea typeface="Fira Sans Medium"/>
                <a:cs typeface="Fira Sans Medium"/>
                <a:sym typeface="Fira Sans Medium"/>
              </a:defRPr>
            </a:lvl1pPr>
            <a:lvl2pPr lvl="1" rtl="0">
              <a:spcBef>
                <a:spcPts val="0"/>
              </a:spcBef>
              <a:spcAft>
                <a:spcPts val="0"/>
              </a:spcAft>
              <a:buSzPts val="1300"/>
              <a:buNone/>
              <a:defRPr sz="1700"/>
            </a:lvl2pPr>
            <a:lvl3pPr lvl="2" rtl="0">
              <a:spcBef>
                <a:spcPts val="0"/>
              </a:spcBef>
              <a:spcAft>
                <a:spcPts val="0"/>
              </a:spcAft>
              <a:buSzPts val="1300"/>
              <a:buNone/>
              <a:defRPr sz="1700"/>
            </a:lvl3pPr>
            <a:lvl4pPr lvl="3" rtl="0">
              <a:spcBef>
                <a:spcPts val="0"/>
              </a:spcBef>
              <a:spcAft>
                <a:spcPts val="0"/>
              </a:spcAft>
              <a:buSzPts val="1300"/>
              <a:buNone/>
              <a:defRPr sz="1700"/>
            </a:lvl4pPr>
            <a:lvl5pPr lvl="4" rtl="0">
              <a:spcBef>
                <a:spcPts val="0"/>
              </a:spcBef>
              <a:spcAft>
                <a:spcPts val="0"/>
              </a:spcAft>
              <a:buSzPts val="1300"/>
              <a:buNone/>
              <a:defRPr sz="1700"/>
            </a:lvl5pPr>
            <a:lvl6pPr lvl="5" rtl="0">
              <a:spcBef>
                <a:spcPts val="0"/>
              </a:spcBef>
              <a:spcAft>
                <a:spcPts val="0"/>
              </a:spcAft>
              <a:buSzPts val="1300"/>
              <a:buNone/>
              <a:defRPr sz="1700"/>
            </a:lvl6pPr>
            <a:lvl7pPr lvl="6" rtl="0">
              <a:spcBef>
                <a:spcPts val="0"/>
              </a:spcBef>
              <a:spcAft>
                <a:spcPts val="0"/>
              </a:spcAft>
              <a:buSzPts val="1300"/>
              <a:buNone/>
              <a:defRPr sz="1700"/>
            </a:lvl7pPr>
            <a:lvl8pPr lvl="7" rtl="0">
              <a:spcBef>
                <a:spcPts val="0"/>
              </a:spcBef>
              <a:spcAft>
                <a:spcPts val="0"/>
              </a:spcAft>
              <a:buSzPts val="1300"/>
              <a:buNone/>
              <a:defRPr sz="1700"/>
            </a:lvl8pPr>
            <a:lvl9pPr lvl="8" rtl="0">
              <a:spcBef>
                <a:spcPts val="0"/>
              </a:spcBef>
              <a:spcAft>
                <a:spcPts val="0"/>
              </a:spcAft>
              <a:buSzPts val="1300"/>
              <a:buNone/>
              <a:defRPr sz="1700"/>
            </a:lvl9pPr>
          </a:lstStyle>
          <a:p/>
        </p:txBody>
      </p:sp>
      <p:sp>
        <p:nvSpPr>
          <p:cNvPr id="101" name="Google Shape;101;p15"/>
          <p:cNvSpPr txBox="1"/>
          <p:nvPr>
            <p:ph idx="1" type="body"/>
          </p:nvPr>
        </p:nvSpPr>
        <p:spPr>
          <a:xfrm>
            <a:off x="804693" y="1752512"/>
            <a:ext cx="10095300" cy="4176900"/>
          </a:xfrm>
          <a:prstGeom prst="rect">
            <a:avLst/>
          </a:prstGeom>
          <a:noFill/>
          <a:ln>
            <a:noFill/>
          </a:ln>
        </p:spPr>
        <p:txBody>
          <a:bodyPr anchorCtr="0" anchor="t" bIns="43875" lIns="87775" spcFirstLastPara="1" rIns="87775" wrap="square" tIns="43875">
            <a:normAutofit/>
          </a:bodyPr>
          <a:lstStyle>
            <a:lvl1pPr indent="-330200" lvl="0" marL="457200" marR="0" rtl="0" algn="l">
              <a:lnSpc>
                <a:spcPct val="90000"/>
              </a:lnSpc>
              <a:spcBef>
                <a:spcPts val="1000"/>
              </a:spcBef>
              <a:spcAft>
                <a:spcPts val="0"/>
              </a:spcAft>
              <a:buClr>
                <a:srgbClr val="141414"/>
              </a:buClr>
              <a:buSzPts val="1600"/>
              <a:buFont typeface="Manrope"/>
              <a:buChar char="•"/>
              <a:defRPr i="0" sz="1600" u="none" cap="none" strike="noStrike">
                <a:solidFill>
                  <a:srgbClr val="141414"/>
                </a:solidFill>
                <a:latin typeface="Manrope Medium"/>
                <a:ea typeface="Manrope Medium"/>
                <a:cs typeface="Manrope Medium"/>
                <a:sym typeface="Manrope Medium"/>
              </a:defRPr>
            </a:lvl1pPr>
            <a:lvl2pPr indent="-330200" lvl="1" marL="9144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2pPr>
            <a:lvl3pPr indent="-330200" lvl="2" marL="13716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3pPr>
            <a:lvl4pPr indent="-330200" lvl="3" marL="18288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4pPr>
            <a:lvl5pPr indent="-330200" lvl="4" marL="22860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5pPr>
            <a:lvl6pPr indent="-330200" lvl="5" marL="27432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6pPr>
            <a:lvl7pPr indent="-330200" lvl="6" marL="32004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7pPr>
            <a:lvl8pPr indent="-330200" lvl="7" marL="36576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8pPr>
            <a:lvl9pPr indent="-330200" lvl="8" marL="4114800" marR="0" rtl="0" algn="l">
              <a:lnSpc>
                <a:spcPct val="90000"/>
              </a:lnSpc>
              <a:spcBef>
                <a:spcPts val="500"/>
              </a:spcBef>
              <a:spcAft>
                <a:spcPts val="0"/>
              </a:spcAft>
              <a:buClr>
                <a:srgbClr val="141414"/>
              </a:buClr>
              <a:buSzPts val="1600"/>
              <a:buFont typeface="Arial"/>
              <a:buChar char="•"/>
              <a:defRPr b="0" i="0" sz="1600" u="none" cap="none" strike="noStrike">
                <a:solidFill>
                  <a:srgbClr val="141414"/>
                </a:solidFill>
                <a:latin typeface="Manrope"/>
                <a:ea typeface="Manrope"/>
                <a:cs typeface="Manrope"/>
                <a:sym typeface="Manrope"/>
              </a:defRPr>
            </a:lvl9pPr>
          </a:lstStyle>
          <a:p/>
        </p:txBody>
      </p:sp>
      <p:pic>
        <p:nvPicPr>
          <p:cNvPr id="102" name="Google Shape;102;p15"/>
          <p:cNvPicPr preferRelativeResize="0"/>
          <p:nvPr/>
        </p:nvPicPr>
        <p:blipFill rotWithShape="1">
          <a:blip r:embed="rId1">
            <a:alphaModFix/>
          </a:blip>
          <a:srcRect b="0" l="0" r="0" t="0"/>
          <a:stretch/>
        </p:blipFill>
        <p:spPr>
          <a:xfrm>
            <a:off x="0" y="6468191"/>
            <a:ext cx="11703734" cy="137279"/>
          </a:xfrm>
          <a:prstGeom prst="rect">
            <a:avLst/>
          </a:prstGeom>
          <a:noFill/>
          <a:ln>
            <a:noFill/>
          </a:ln>
        </p:spPr>
      </p:pic>
      <p:pic>
        <p:nvPicPr>
          <p:cNvPr id="103" name="Google Shape;103;p15"/>
          <p:cNvPicPr preferRelativeResize="0"/>
          <p:nvPr/>
        </p:nvPicPr>
        <p:blipFill rotWithShape="1">
          <a:blip r:embed="rId2">
            <a:alphaModFix/>
          </a:blip>
          <a:srcRect b="0" l="56994" r="0" t="0"/>
          <a:stretch/>
        </p:blipFill>
        <p:spPr>
          <a:xfrm>
            <a:off x="10616893" y="28911"/>
            <a:ext cx="821922" cy="576139"/>
          </a:xfrm>
          <a:prstGeom prst="rect">
            <a:avLst/>
          </a:prstGeom>
          <a:noFill/>
          <a:ln>
            <a:noFill/>
          </a:ln>
        </p:spPr>
      </p:pic>
      <p:pic>
        <p:nvPicPr>
          <p:cNvPr id="104" name="Google Shape;104;p15"/>
          <p:cNvPicPr preferRelativeResize="0"/>
          <p:nvPr/>
        </p:nvPicPr>
        <p:blipFill>
          <a:blip r:embed="rId3">
            <a:alphaModFix/>
          </a:blip>
          <a:stretch>
            <a:fillRect/>
          </a:stretch>
        </p:blipFill>
        <p:spPr>
          <a:xfrm>
            <a:off x="9347860" y="100823"/>
            <a:ext cx="1256844" cy="432314"/>
          </a:xfrm>
          <a:prstGeom prst="rect">
            <a:avLst/>
          </a:prstGeom>
          <a:noFill/>
          <a:ln>
            <a:noFill/>
          </a:ln>
        </p:spPr>
      </p:pic>
      <p:pic>
        <p:nvPicPr>
          <p:cNvPr id="105" name="Google Shape;105;p15"/>
          <p:cNvPicPr preferRelativeResize="0"/>
          <p:nvPr/>
        </p:nvPicPr>
        <p:blipFill rotWithShape="1">
          <a:blip r:embed="rId4">
            <a:alphaModFix amt="22000"/>
          </a:blip>
          <a:srcRect b="25253" l="43148" r="31075" t="23543"/>
          <a:stretch/>
        </p:blipFill>
        <p:spPr>
          <a:xfrm>
            <a:off x="10861122" y="5800582"/>
            <a:ext cx="698203" cy="541725"/>
          </a:xfrm>
          <a:prstGeom prst="rect">
            <a:avLst/>
          </a:prstGeom>
          <a:noFill/>
          <a:ln>
            <a:noFill/>
          </a:ln>
        </p:spPr>
      </p:pic>
      <p:sp>
        <p:nvSpPr>
          <p:cNvPr id="106" name="Google Shape;106;p15"/>
          <p:cNvSpPr txBox="1"/>
          <p:nvPr>
            <p:ph idx="12" type="sldNum"/>
          </p:nvPr>
        </p:nvSpPr>
        <p:spPr>
          <a:xfrm>
            <a:off x="10952969" y="6079504"/>
            <a:ext cx="702300" cy="504000"/>
          </a:xfrm>
          <a:prstGeom prst="rect">
            <a:avLst/>
          </a:prstGeom>
          <a:noFill/>
          <a:ln>
            <a:noFill/>
          </a:ln>
        </p:spPr>
        <p:txBody>
          <a:bodyPr anchorCtr="0" anchor="t" bIns="91425" lIns="91425" spcFirstLastPara="1" rIns="91425" wrap="square" tIns="91425">
            <a:noAutofit/>
          </a:bodyPr>
          <a:lstStyle>
            <a:lvl1pPr lvl="0" algn="r">
              <a:buNone/>
              <a:defRPr sz="1300">
                <a:solidFill>
                  <a:srgbClr val="141414"/>
                </a:solidFill>
                <a:latin typeface="Manrope Medium"/>
                <a:ea typeface="Manrope Medium"/>
                <a:cs typeface="Manrope Medium"/>
                <a:sym typeface="Manrope Medium"/>
              </a:defRPr>
            </a:lvl1pPr>
            <a:lvl2pPr lvl="1" algn="r">
              <a:buNone/>
              <a:defRPr sz="1300">
                <a:solidFill>
                  <a:srgbClr val="141414"/>
                </a:solidFill>
                <a:latin typeface="Manrope Medium"/>
                <a:ea typeface="Manrope Medium"/>
                <a:cs typeface="Manrope Medium"/>
                <a:sym typeface="Manrope Medium"/>
              </a:defRPr>
            </a:lvl2pPr>
            <a:lvl3pPr lvl="2" algn="r">
              <a:buNone/>
              <a:defRPr sz="1300">
                <a:solidFill>
                  <a:srgbClr val="141414"/>
                </a:solidFill>
                <a:latin typeface="Manrope Medium"/>
                <a:ea typeface="Manrope Medium"/>
                <a:cs typeface="Manrope Medium"/>
                <a:sym typeface="Manrope Medium"/>
              </a:defRPr>
            </a:lvl3pPr>
            <a:lvl4pPr lvl="3" algn="r">
              <a:buNone/>
              <a:defRPr sz="1300">
                <a:solidFill>
                  <a:srgbClr val="141414"/>
                </a:solidFill>
                <a:latin typeface="Manrope Medium"/>
                <a:ea typeface="Manrope Medium"/>
                <a:cs typeface="Manrope Medium"/>
                <a:sym typeface="Manrope Medium"/>
              </a:defRPr>
            </a:lvl4pPr>
            <a:lvl5pPr lvl="4" algn="r">
              <a:buNone/>
              <a:defRPr sz="1300">
                <a:solidFill>
                  <a:srgbClr val="141414"/>
                </a:solidFill>
                <a:latin typeface="Manrope Medium"/>
                <a:ea typeface="Manrope Medium"/>
                <a:cs typeface="Manrope Medium"/>
                <a:sym typeface="Manrope Medium"/>
              </a:defRPr>
            </a:lvl5pPr>
            <a:lvl6pPr lvl="5" algn="r">
              <a:buNone/>
              <a:defRPr sz="1300">
                <a:solidFill>
                  <a:srgbClr val="141414"/>
                </a:solidFill>
                <a:latin typeface="Manrope Medium"/>
                <a:ea typeface="Manrope Medium"/>
                <a:cs typeface="Manrope Medium"/>
                <a:sym typeface="Manrope Medium"/>
              </a:defRPr>
            </a:lvl6pPr>
            <a:lvl7pPr lvl="6" algn="r">
              <a:buNone/>
              <a:defRPr sz="1300">
                <a:solidFill>
                  <a:srgbClr val="141414"/>
                </a:solidFill>
                <a:latin typeface="Manrope Medium"/>
                <a:ea typeface="Manrope Medium"/>
                <a:cs typeface="Manrope Medium"/>
                <a:sym typeface="Manrope Medium"/>
              </a:defRPr>
            </a:lvl7pPr>
            <a:lvl8pPr lvl="7" algn="r">
              <a:buNone/>
              <a:defRPr sz="1300">
                <a:solidFill>
                  <a:srgbClr val="141414"/>
                </a:solidFill>
                <a:latin typeface="Manrope Medium"/>
                <a:ea typeface="Manrope Medium"/>
                <a:cs typeface="Manrope Medium"/>
                <a:sym typeface="Manrope Medium"/>
              </a:defRPr>
            </a:lvl8pPr>
            <a:lvl9pPr lvl="8" algn="r">
              <a:buNone/>
              <a:defRPr sz="1300">
                <a:solidFill>
                  <a:srgbClr val="141414"/>
                </a:solidFill>
                <a:latin typeface="Manrope Medium"/>
                <a:ea typeface="Manrope Medium"/>
                <a:cs typeface="Manrope Medium"/>
                <a:sym typeface="Manrope Medium"/>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50">
          <p15:clr>
            <a:srgbClr val="F26B43"/>
          </p15:clr>
        </p15:guide>
        <p15:guide id="2" pos="6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8.xml"/><Relationship Id="rId3"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 Id="rId3"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3.xml"/><Relationship Id="rId3" Type="http://schemas.openxmlformats.org/officeDocument/2006/relationships/hyperlink" Target="https://csbc.org.in/" TargetMode="External"/><Relationship Id="rId4" Type="http://schemas.openxmlformats.org/officeDocument/2006/relationships/hyperlink" Target="http://www.csbc.org.in" TargetMode="External"/><Relationship Id="rId9" Type="http://schemas.openxmlformats.org/officeDocument/2006/relationships/hyperlink" Target="https://www.linkedin.com/company/centre-for-social-and-behaviour-change-csbc/" TargetMode="External"/><Relationship Id="rId5" Type="http://schemas.openxmlformats.org/officeDocument/2006/relationships/hyperlink" Target="mailto:csbc@ashoka.edu.in" TargetMode="External"/><Relationship Id="rId6" Type="http://schemas.openxmlformats.org/officeDocument/2006/relationships/hyperlink" Target="https://twitter.com/CSBC_AshokaUniv" TargetMode="External"/><Relationship Id="rId7" Type="http://schemas.openxmlformats.org/officeDocument/2006/relationships/hyperlink" Target="https://twitter.com/CSBC_AshokaUniv" TargetMode="External"/><Relationship Id="rId8" Type="http://schemas.openxmlformats.org/officeDocument/2006/relationships/hyperlink" Target="https://twitter.com/CSBC_AshokaUniv" TargetMode="External"/><Relationship Id="rId10" Type="http://schemas.openxmlformats.org/officeDocument/2006/relationships/hyperlink" Target="https://www.linkedin.com/company/centre-for-social-and-behaviour-change-csb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9.xml"/><Relationship Id="rId3"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 Id="rId3" Type="http://schemas.openxmlformats.org/officeDocument/2006/relationships/hyperlink" Target="https://www.google.com/url?sa=i&amp;rct=j&amp;q=&amp;esrc=s&amp;source=web&amp;cd=&amp;cad=rja&amp;uact=8&amp;ved=0CAQQw7AJahcKEwiwi4mhhe76AhUAAAAAHQAAAAAQAg&amp;url=https%3A%2F%2Fwww.gsma.com%2Fmobilefordevelopment%2Fwp-content%2Fuploads%2F2020%2F05%2FGSMA-The-Mobile-Gender-Gap-Report-2020.pdf&amp;psig=AOvVaw2LFNv_ZApc-2beMsPCnULs&amp;ust=1666328739743715" TargetMode="External"/><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41.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45.png"/><Relationship Id="rId8"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2" name="Shape 582"/>
        <p:cNvGrpSpPr/>
        <p:nvPr/>
      </p:nvGrpSpPr>
      <p:grpSpPr>
        <a:xfrm>
          <a:off x="0" y="0"/>
          <a:ext cx="0" cy="0"/>
          <a:chOff x="0" y="0"/>
          <a:chExt cx="0" cy="0"/>
        </a:xfrm>
      </p:grpSpPr>
      <p:sp>
        <p:nvSpPr>
          <p:cNvPr id="583" name="Google Shape;583;p51"/>
          <p:cNvSpPr txBox="1"/>
          <p:nvPr>
            <p:ph idx="1" type="subTitle"/>
          </p:nvPr>
        </p:nvSpPr>
        <p:spPr>
          <a:xfrm>
            <a:off x="943760" y="5307028"/>
            <a:ext cx="6619200" cy="883200"/>
          </a:xfrm>
          <a:prstGeom prst="rect">
            <a:avLst/>
          </a:prstGeom>
        </p:spPr>
        <p:txBody>
          <a:bodyPr anchorCtr="0" anchor="t" bIns="43875" lIns="87775" spcFirstLastPara="1" rIns="87775" wrap="square" tIns="43875">
            <a:normAutofit fontScale="92500" lnSpcReduction="20000"/>
          </a:bodyPr>
          <a:lstStyle/>
          <a:p>
            <a:pPr indent="0" lvl="0" marL="0" rtl="0" algn="l">
              <a:spcBef>
                <a:spcPts val="1000"/>
              </a:spcBef>
              <a:spcAft>
                <a:spcPts val="0"/>
              </a:spcAft>
              <a:buNone/>
            </a:pPr>
            <a:r>
              <a:rPr lang="en-US"/>
              <a:t>Findings for Stage 2 Survey</a:t>
            </a:r>
            <a:endParaRPr/>
          </a:p>
          <a:p>
            <a:pPr indent="0" lvl="0" marL="0" rtl="0" algn="l">
              <a:spcBef>
                <a:spcPts val="1000"/>
              </a:spcBef>
              <a:spcAft>
                <a:spcPts val="0"/>
              </a:spcAft>
              <a:buNone/>
            </a:pPr>
            <a:r>
              <a:rPr lang="en-US"/>
              <a:t>November 1, 2022</a:t>
            </a:r>
            <a:endParaRPr/>
          </a:p>
          <a:p>
            <a:pPr indent="0" lvl="0" marL="0" rtl="0" algn="l">
              <a:spcBef>
                <a:spcPts val="1000"/>
              </a:spcBef>
              <a:spcAft>
                <a:spcPts val="0"/>
              </a:spcAft>
              <a:buNone/>
            </a:pPr>
            <a:r>
              <a:rPr lang="en-US"/>
              <a:t>Sharon Barnhardt, Pavan Mamidi, Aayush Agarwal, Simran Saraf</a:t>
            </a:r>
            <a:endParaRPr/>
          </a:p>
        </p:txBody>
      </p:sp>
      <p:sp>
        <p:nvSpPr>
          <p:cNvPr id="584" name="Google Shape;584;p51"/>
          <p:cNvSpPr txBox="1"/>
          <p:nvPr>
            <p:ph type="title"/>
          </p:nvPr>
        </p:nvSpPr>
        <p:spPr>
          <a:xfrm>
            <a:off x="943750" y="3440025"/>
            <a:ext cx="9512400" cy="1672800"/>
          </a:xfrm>
          <a:prstGeom prst="rect">
            <a:avLst/>
          </a:prstGeom>
        </p:spPr>
        <p:txBody>
          <a:bodyPr anchorCtr="0" anchor="t" bIns="43875" lIns="87775" spcFirstLastPara="1" rIns="87775" wrap="square" tIns="43875">
            <a:normAutofit fontScale="90000"/>
          </a:bodyPr>
          <a:lstStyle/>
          <a:p>
            <a:pPr indent="0" lvl="0" marL="0" rtl="0" algn="l">
              <a:lnSpc>
                <a:spcPct val="100000"/>
              </a:lnSpc>
              <a:spcBef>
                <a:spcPts val="0"/>
              </a:spcBef>
              <a:spcAft>
                <a:spcPts val="0"/>
              </a:spcAft>
              <a:buClr>
                <a:srgbClr val="000000"/>
              </a:buClr>
              <a:buFont typeface="Arial"/>
              <a:buNone/>
            </a:pPr>
            <a:r>
              <a:rPr b="1" lang="en-US" sz="3600">
                <a:solidFill>
                  <a:schemeClr val="dk1"/>
                </a:solidFill>
                <a:latin typeface="Fira Sans"/>
                <a:ea typeface="Fira Sans"/>
                <a:cs typeface="Fira Sans"/>
                <a:sym typeface="Fira Sans"/>
              </a:rPr>
              <a:t>Understanding the roles of locus of control, self-efficacy and fatalism on grievance redressal for women in rural India</a:t>
            </a:r>
            <a:endParaRPr b="1" sz="3600">
              <a:solidFill>
                <a:schemeClr val="dk1"/>
              </a:solidFill>
              <a:latin typeface="Fira Sans SemiBold"/>
              <a:ea typeface="Fira Sans SemiBold"/>
              <a:cs typeface="Fira Sans SemiBold"/>
              <a:sym typeface="Fira Sans SemiBold"/>
            </a:endParaRPr>
          </a:p>
          <a:p>
            <a:pPr indent="0" lvl="0" marL="0" rtl="0" algn="l">
              <a:spcBef>
                <a:spcPts val="0"/>
              </a:spcBef>
              <a:spcAft>
                <a:spcPts val="0"/>
              </a:spcAft>
              <a:buNone/>
            </a:pPr>
            <a:r>
              <a:t/>
            </a:r>
            <a:endParaRPr>
              <a:solidFill>
                <a:schemeClr val="dk1"/>
              </a:solidFill>
            </a:endParaRPr>
          </a:p>
        </p:txBody>
      </p:sp>
      <p:pic>
        <p:nvPicPr>
          <p:cNvPr id="585" name="Google Shape;585;p51"/>
          <p:cNvPicPr preferRelativeResize="0"/>
          <p:nvPr/>
        </p:nvPicPr>
        <p:blipFill rotWithShape="1">
          <a:blip r:embed="rId3">
            <a:alphaModFix/>
          </a:blip>
          <a:srcRect b="21065" l="0" r="0" t="21519"/>
          <a:stretch/>
        </p:blipFill>
        <p:spPr>
          <a:xfrm>
            <a:off x="9061676" y="5474974"/>
            <a:ext cx="1675874" cy="962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aphicFrame>
        <p:nvGraphicFramePr>
          <p:cNvPr id="712" name="Google Shape;712;p60"/>
          <p:cNvGraphicFramePr/>
          <p:nvPr/>
        </p:nvGraphicFramePr>
        <p:xfrm>
          <a:off x="585213" y="2200088"/>
          <a:ext cx="3000000" cy="3000000"/>
        </p:xfrm>
        <a:graphic>
          <a:graphicData uri="http://schemas.openxmlformats.org/drawingml/2006/table">
            <a:tbl>
              <a:tblPr>
                <a:noFill/>
                <a:tableStyleId>{6983375A-6540-46B3-B4A4-D4D43BCFEADC}</a:tableStyleId>
              </a:tblPr>
              <a:tblGrid>
                <a:gridCol w="6655875"/>
                <a:gridCol w="1278350"/>
                <a:gridCol w="1278350"/>
              </a:tblGrid>
              <a:tr h="396200">
                <a:tc>
                  <a:txBody>
                    <a:bodyPr/>
                    <a:lstStyle/>
                    <a:p>
                      <a:pPr indent="0" lvl="0" marL="0" rtl="0" algn="l">
                        <a:spcBef>
                          <a:spcPts val="0"/>
                        </a:spcBef>
                        <a:spcAft>
                          <a:spcPts val="0"/>
                        </a:spcAft>
                        <a:buNone/>
                      </a:pPr>
                      <a:r>
                        <a:t/>
                      </a:r>
                      <a:endParaRPr sz="1200">
                        <a:solidFill>
                          <a:srgbClr val="3D3D3D"/>
                        </a:solidFill>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3D3D3D"/>
                          </a:solidFill>
                          <a:latin typeface="Manrope"/>
                          <a:ea typeface="Manrope"/>
                          <a:cs typeface="Manrope"/>
                          <a:sym typeface="Manrope"/>
                        </a:rPr>
                        <a:t>Means</a:t>
                      </a:r>
                      <a:r>
                        <a:rPr b="1" lang="en-US" sz="1200">
                          <a:solidFill>
                            <a:srgbClr val="3D3D3D"/>
                          </a:solidFill>
                          <a:latin typeface="Manrope"/>
                          <a:ea typeface="Manrope"/>
                          <a:cs typeface="Manrope"/>
                          <a:sym typeface="Manrope"/>
                        </a:rPr>
                        <a:t> &amp; Standard Deviations</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r>
              <a:tr h="54860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Primary Predictors</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Female </a:t>
                      </a:r>
                      <a:endParaRPr sz="1200">
                        <a:solidFill>
                          <a:srgbClr val="3D3D3D"/>
                        </a:solidFill>
                        <a:latin typeface="Manrope"/>
                        <a:ea typeface="Manrope"/>
                        <a:cs typeface="Manrope"/>
                        <a:sym typeface="Manrope"/>
                      </a:endParaRPr>
                    </a:p>
                    <a:p>
                      <a:pPr indent="0" lvl="0" marL="0" rtl="0" algn="ctr">
                        <a:spcBef>
                          <a:spcPts val="0"/>
                        </a:spcBef>
                        <a:spcAft>
                          <a:spcPts val="0"/>
                        </a:spcAft>
                        <a:buNone/>
                      </a:pPr>
                      <a:r>
                        <a:rPr lang="en-US" sz="1200">
                          <a:solidFill>
                            <a:srgbClr val="3D3D3D"/>
                          </a:solidFill>
                          <a:latin typeface="Manrope"/>
                          <a:ea typeface="Manrope"/>
                          <a:cs typeface="Manrope"/>
                          <a:sym typeface="Manrope"/>
                        </a:rPr>
                        <a:t>(N = 230)</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Male</a:t>
                      </a:r>
                      <a:endParaRPr sz="1200">
                        <a:solidFill>
                          <a:srgbClr val="3D3D3D"/>
                        </a:solidFill>
                        <a:latin typeface="Manrope"/>
                        <a:ea typeface="Manrope"/>
                        <a:cs typeface="Manrope"/>
                        <a:sym typeface="Manrope"/>
                      </a:endParaRPr>
                    </a:p>
                    <a:p>
                      <a:pPr indent="0" lvl="0" marL="0" rtl="0" algn="ctr">
                        <a:spcBef>
                          <a:spcPts val="0"/>
                        </a:spcBef>
                        <a:spcAft>
                          <a:spcPts val="0"/>
                        </a:spcAft>
                        <a:buNone/>
                      </a:pPr>
                      <a:r>
                        <a:rPr lang="en-US" sz="1200">
                          <a:solidFill>
                            <a:srgbClr val="3D3D3D"/>
                          </a:solidFill>
                          <a:latin typeface="Manrope"/>
                          <a:ea typeface="Manrope"/>
                          <a:cs typeface="Manrope"/>
                          <a:sym typeface="Manrope"/>
                        </a:rPr>
                        <a:t>(N = 231)</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65725">
                <a:tc>
                  <a:txBody>
                    <a:bodyPr/>
                    <a:lstStyle/>
                    <a:p>
                      <a:pPr indent="0" lvl="0" marL="0" rtl="0" algn="l">
                        <a:spcBef>
                          <a:spcPts val="0"/>
                        </a:spcBef>
                        <a:spcAft>
                          <a:spcPts val="0"/>
                        </a:spcAft>
                        <a:buNone/>
                      </a:pPr>
                      <a:r>
                        <a:rPr b="1" lang="en-US" sz="1200">
                          <a:solidFill>
                            <a:srgbClr val="3D3D3D"/>
                          </a:solidFill>
                          <a:latin typeface="Fira Sans"/>
                          <a:ea typeface="Fira Sans"/>
                          <a:cs typeface="Fira Sans"/>
                          <a:sym typeface="Fira Sans"/>
                        </a:rPr>
                        <a:t>DFS Knowledge</a:t>
                      </a:r>
                      <a:r>
                        <a:rPr lang="en-US" sz="1200">
                          <a:solidFill>
                            <a:srgbClr val="3D3D3D"/>
                          </a:solidFill>
                          <a:latin typeface="Fira Sans"/>
                          <a:ea typeface="Fira Sans"/>
                          <a:cs typeface="Fira Sans"/>
                          <a:sym typeface="Fira Sans"/>
                        </a:rPr>
                        <a:t>: Number correct questions out of four possible</a:t>
                      </a:r>
                      <a:r>
                        <a:rPr lang="en-US" sz="1200">
                          <a:solidFill>
                            <a:srgbClr val="3D3D3D"/>
                          </a:solidFill>
                          <a:latin typeface="Fira Sans"/>
                          <a:ea typeface="Fira Sans"/>
                          <a:cs typeface="Fira Sans"/>
                          <a:sym typeface="Fira Sans"/>
                        </a:rPr>
                        <a:t>**</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2.54 (0.71)</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2.70 (0.59)</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65725">
                <a:tc>
                  <a:txBody>
                    <a:bodyPr/>
                    <a:lstStyle/>
                    <a:p>
                      <a:pPr indent="0" lvl="0" marL="0" rtl="0" algn="l">
                        <a:spcBef>
                          <a:spcPts val="0"/>
                        </a:spcBef>
                        <a:spcAft>
                          <a:spcPts val="0"/>
                        </a:spcAft>
                        <a:buNone/>
                      </a:pPr>
                      <a:r>
                        <a:rPr b="1" lang="en-US" sz="1200">
                          <a:solidFill>
                            <a:srgbClr val="3D3D3D"/>
                          </a:solidFill>
                          <a:latin typeface="Fira Sans"/>
                          <a:ea typeface="Fira Sans"/>
                          <a:cs typeface="Fira Sans"/>
                          <a:sym typeface="Fira Sans"/>
                        </a:rPr>
                        <a:t>A</a:t>
                      </a:r>
                      <a:r>
                        <a:rPr b="1" lang="en-US" sz="1200">
                          <a:solidFill>
                            <a:srgbClr val="3D3D3D"/>
                          </a:solidFill>
                          <a:latin typeface="Fira Sans"/>
                          <a:ea typeface="Fira Sans"/>
                          <a:cs typeface="Fira Sans"/>
                          <a:sym typeface="Fira Sans"/>
                        </a:rPr>
                        <a:t>ttitude 1</a:t>
                      </a:r>
                      <a:r>
                        <a:rPr b="1" lang="en-US" sz="1200">
                          <a:solidFill>
                            <a:srgbClr val="3D3D3D"/>
                          </a:solidFill>
                          <a:latin typeface="Fira Sans"/>
                          <a:ea typeface="Fira Sans"/>
                          <a:cs typeface="Fira Sans"/>
                          <a:sym typeface="Fira Sans"/>
                        </a:rPr>
                        <a:t>:</a:t>
                      </a:r>
                      <a:r>
                        <a:rPr lang="en-US" sz="1200">
                          <a:solidFill>
                            <a:srgbClr val="3D3D3D"/>
                          </a:solidFill>
                          <a:latin typeface="Fira Sans"/>
                          <a:ea typeface="Fira Sans"/>
                          <a:cs typeface="Fira Sans"/>
                          <a:sym typeface="Fira Sans"/>
                        </a:rPr>
                        <a:t> It is better to report confusion around a transaction (fraction </a:t>
                      </a:r>
                      <a:r>
                        <a:rPr i="1" lang="en-US" sz="1200">
                          <a:solidFill>
                            <a:srgbClr val="3D3D3D"/>
                          </a:solidFill>
                          <a:latin typeface="Fira Sans"/>
                          <a:ea typeface="Fira Sans"/>
                          <a:cs typeface="Fira Sans"/>
                          <a:sym typeface="Fira Sans"/>
                        </a:rPr>
                        <a:t>yes</a:t>
                      </a:r>
                      <a:r>
                        <a:rPr lang="en-US" sz="1200">
                          <a:solidFill>
                            <a:srgbClr val="3D3D3D"/>
                          </a:solidFill>
                          <a:latin typeface="Fira Sans"/>
                          <a:ea typeface="Fira Sans"/>
                          <a:cs typeface="Fira Sans"/>
                          <a:sym typeface="Fira Sans"/>
                        </a:rPr>
                        <a:t>)</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0.80 (0.40)</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0.79 (0.41)</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48600">
                <a:tc>
                  <a:txBody>
                    <a:bodyPr/>
                    <a:lstStyle/>
                    <a:p>
                      <a:pPr indent="0" lvl="0" marL="0" rtl="0" algn="l">
                        <a:spcBef>
                          <a:spcPts val="0"/>
                        </a:spcBef>
                        <a:spcAft>
                          <a:spcPts val="0"/>
                        </a:spcAft>
                        <a:buNone/>
                      </a:pPr>
                      <a:r>
                        <a:rPr b="1" lang="en-US" sz="1200">
                          <a:solidFill>
                            <a:srgbClr val="3D3D3D"/>
                          </a:solidFill>
                          <a:latin typeface="Fira Sans"/>
                          <a:ea typeface="Fira Sans"/>
                          <a:cs typeface="Fira Sans"/>
                          <a:sym typeface="Fira Sans"/>
                        </a:rPr>
                        <a:t>Attitude 2</a:t>
                      </a:r>
                      <a:r>
                        <a:rPr b="1" lang="en-US" sz="1200">
                          <a:solidFill>
                            <a:srgbClr val="3D3D3D"/>
                          </a:solidFill>
                          <a:latin typeface="Fira Sans"/>
                          <a:ea typeface="Fira Sans"/>
                          <a:cs typeface="Fira Sans"/>
                          <a:sym typeface="Fira Sans"/>
                        </a:rPr>
                        <a:t>:</a:t>
                      </a:r>
                      <a:r>
                        <a:rPr lang="en-US" sz="1200">
                          <a:solidFill>
                            <a:srgbClr val="3D3D3D"/>
                          </a:solidFill>
                          <a:latin typeface="Fira Sans"/>
                          <a:ea typeface="Fira Sans"/>
                          <a:cs typeface="Fira Sans"/>
                          <a:sym typeface="Fira Sans"/>
                        </a:rPr>
                        <a:t> Feel a sense of unfairness if there is an issue with a transaction (fraction </a:t>
                      </a:r>
                      <a:r>
                        <a:rPr i="1" lang="en-US" sz="1200">
                          <a:solidFill>
                            <a:srgbClr val="3D3D3D"/>
                          </a:solidFill>
                          <a:latin typeface="Fira Sans"/>
                          <a:ea typeface="Fira Sans"/>
                          <a:cs typeface="Fira Sans"/>
                          <a:sym typeface="Fira Sans"/>
                        </a:rPr>
                        <a:t>yes</a:t>
                      </a:r>
                      <a:r>
                        <a:rPr lang="en-US" sz="1200">
                          <a:solidFill>
                            <a:srgbClr val="3D3D3D"/>
                          </a:solidFill>
                          <a:latin typeface="Fira Sans"/>
                          <a:ea typeface="Fira Sans"/>
                          <a:cs typeface="Fira Sans"/>
                          <a:sym typeface="Fira Sans"/>
                        </a:rPr>
                        <a:t>)</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Fira Sans"/>
                          <a:ea typeface="Fira Sans"/>
                          <a:cs typeface="Fira Sans"/>
                          <a:sym typeface="Fira Sans"/>
                        </a:rPr>
                        <a:t>0.68 (0.47)</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Fira Sans"/>
                          <a:ea typeface="Fira Sans"/>
                          <a:cs typeface="Fira Sans"/>
                          <a:sym typeface="Fira Sans"/>
                        </a:rPr>
                        <a:t>0.71 (0.46)</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48600">
                <a:tc>
                  <a:txBody>
                    <a:bodyPr/>
                    <a:lstStyle/>
                    <a:p>
                      <a:pPr indent="0" lvl="0" marL="0" rtl="0" algn="l">
                        <a:spcBef>
                          <a:spcPts val="0"/>
                        </a:spcBef>
                        <a:spcAft>
                          <a:spcPts val="0"/>
                        </a:spcAft>
                        <a:buNone/>
                      </a:pPr>
                      <a:r>
                        <a:rPr b="1" lang="en-US" sz="1200">
                          <a:latin typeface="Fira Sans"/>
                          <a:ea typeface="Fira Sans"/>
                          <a:cs typeface="Fira Sans"/>
                          <a:sym typeface="Fira Sans"/>
                        </a:rPr>
                        <a:t>Redressal Behaviour 1: </a:t>
                      </a:r>
                      <a:r>
                        <a:rPr lang="en-US" sz="1200">
                          <a:latin typeface="Fira Sans"/>
                          <a:ea typeface="Fira Sans"/>
                          <a:cs typeface="Fira Sans"/>
                          <a:sym typeface="Fira Sans"/>
                        </a:rPr>
                        <a:t>Fraction of real problems faced that the respondent reportedly handled by seeking redressal by himself or herself (self redressal)</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Fira Sans"/>
                          <a:ea typeface="Fira Sans"/>
                          <a:cs typeface="Fira Sans"/>
                          <a:sym typeface="Fira Sans"/>
                        </a:rPr>
                        <a:t>0.93 (0.18)</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Fira Sans"/>
                          <a:ea typeface="Fira Sans"/>
                          <a:cs typeface="Fira Sans"/>
                          <a:sym typeface="Fira Sans"/>
                        </a:rPr>
                        <a:t>0.93 (0.19)</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27450">
                <a:tc>
                  <a:txBody>
                    <a:bodyPr/>
                    <a:lstStyle/>
                    <a:p>
                      <a:pPr indent="0" lvl="0" marL="0" rtl="0" algn="l">
                        <a:spcBef>
                          <a:spcPts val="0"/>
                        </a:spcBef>
                        <a:spcAft>
                          <a:spcPts val="0"/>
                        </a:spcAft>
                        <a:buNone/>
                      </a:pPr>
                      <a:r>
                        <a:rPr b="1" lang="en-US" sz="1200">
                          <a:latin typeface="Fira Sans"/>
                          <a:ea typeface="Fira Sans"/>
                          <a:cs typeface="Fira Sans"/>
                          <a:sym typeface="Fira Sans"/>
                        </a:rPr>
                        <a:t>Redressal Behaviour 2:</a:t>
                      </a:r>
                      <a:r>
                        <a:rPr lang="en-US" sz="1200">
                          <a:latin typeface="Fira Sans"/>
                          <a:ea typeface="Fira Sans"/>
                          <a:cs typeface="Fira Sans"/>
                          <a:sym typeface="Fira Sans"/>
                        </a:rPr>
                        <a:t> Fraction of problems faced that the respondent reportedly handled by asking help from family or friends (seek redressal)</a:t>
                      </a:r>
                      <a:r>
                        <a:rPr lang="en-US" sz="1200">
                          <a:solidFill>
                            <a:srgbClr val="3D3D3D"/>
                          </a:solidFill>
                          <a:latin typeface="Fira Sans"/>
                          <a:ea typeface="Fira Sans"/>
                          <a:cs typeface="Fira Sans"/>
                          <a:sym typeface="Fira Sans"/>
                        </a:rPr>
                        <a:t>**</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0.39 (0.38)</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0.32 (0.34)</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548600">
                <a:tc>
                  <a:txBody>
                    <a:bodyPr/>
                    <a:lstStyle/>
                    <a:p>
                      <a:pPr indent="0" lvl="0" marL="0" rtl="0" algn="l">
                        <a:spcBef>
                          <a:spcPts val="0"/>
                        </a:spcBef>
                        <a:spcAft>
                          <a:spcPts val="0"/>
                        </a:spcAft>
                        <a:buNone/>
                      </a:pPr>
                      <a:r>
                        <a:rPr b="1" lang="en-US" sz="1200">
                          <a:latin typeface="Fira Sans"/>
                          <a:ea typeface="Fira Sans"/>
                          <a:cs typeface="Fira Sans"/>
                          <a:sym typeface="Fira Sans"/>
                        </a:rPr>
                        <a:t>Redressal Behaviour 3: </a:t>
                      </a:r>
                      <a:r>
                        <a:rPr lang="en-US" sz="1200">
                          <a:latin typeface="Fira Sans"/>
                          <a:ea typeface="Fira Sans"/>
                          <a:cs typeface="Fira Sans"/>
                          <a:sym typeface="Fira Sans"/>
                        </a:rPr>
                        <a:t>Fraction of problems faced that the respondent reportedly handled by doing nothing (inaction)</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0.24 (0.35)</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0.26 (0.33)</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13" name="Google Shape;713;p60"/>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0" lang="en-US"/>
              <a:t>Summary</a:t>
            </a:r>
            <a:r>
              <a:rPr b="0" lang="en-US"/>
              <a:t> statistics by gender: DFS Knowledge, attitudes and </a:t>
            </a:r>
            <a:r>
              <a:rPr b="0" lang="en-US"/>
              <a:t>behaviours</a:t>
            </a:r>
            <a:endParaRPr b="0"/>
          </a:p>
        </p:txBody>
      </p:sp>
      <p:sp>
        <p:nvSpPr>
          <p:cNvPr id="714" name="Google Shape;714;p60"/>
          <p:cNvSpPr txBox="1"/>
          <p:nvPr/>
        </p:nvSpPr>
        <p:spPr>
          <a:xfrm>
            <a:off x="542888" y="1279825"/>
            <a:ext cx="87636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a:latin typeface="Fira Sans"/>
                <a:ea typeface="Fira Sans"/>
                <a:cs typeface="Fira Sans"/>
                <a:sym typeface="Fira Sans"/>
              </a:rPr>
              <a:t>Women’s </a:t>
            </a:r>
            <a:r>
              <a:rPr lang="en-US">
                <a:latin typeface="Fira Sans SemiBold"/>
                <a:ea typeface="Fira Sans SemiBold"/>
                <a:cs typeface="Fira Sans SemiBold"/>
                <a:sym typeface="Fira Sans SemiBold"/>
              </a:rPr>
              <a:t>DFS knowledge score is slightly lower </a:t>
            </a:r>
            <a:r>
              <a:rPr lang="en-US">
                <a:latin typeface="Fira Sans"/>
                <a:ea typeface="Fira Sans"/>
                <a:cs typeface="Fira Sans"/>
                <a:sym typeface="Fira Sans"/>
              </a:rPr>
              <a:t>than men’s</a:t>
            </a:r>
            <a:r>
              <a:rPr lang="en-US">
                <a:latin typeface="Fira Sans"/>
                <a:ea typeface="Fira Sans"/>
                <a:cs typeface="Fira Sans"/>
                <a:sym typeface="Fira Sans"/>
              </a:rPr>
              <a:t>. </a:t>
            </a:r>
            <a:endParaRPr>
              <a:latin typeface="Fira Sans"/>
              <a:ea typeface="Fira Sans"/>
              <a:cs typeface="Fira Sans"/>
              <a:sym typeface="Fira Sans"/>
            </a:endParaRPr>
          </a:p>
          <a:p>
            <a:pPr indent="0" lvl="0" marL="0" rtl="0" algn="l">
              <a:lnSpc>
                <a:spcPct val="150000"/>
              </a:lnSpc>
              <a:spcBef>
                <a:spcPts val="0"/>
              </a:spcBef>
              <a:spcAft>
                <a:spcPts val="0"/>
              </a:spcAft>
              <a:buNone/>
            </a:pPr>
            <a:r>
              <a:rPr lang="en-US">
                <a:latin typeface="Fira Sans"/>
                <a:ea typeface="Fira Sans"/>
                <a:cs typeface="Fira Sans"/>
                <a:sym typeface="Fira Sans"/>
              </a:rPr>
              <a:t>Women are </a:t>
            </a:r>
            <a:r>
              <a:rPr lang="en-US">
                <a:latin typeface="Fira Sans SemiBold"/>
                <a:ea typeface="Fira Sans SemiBold"/>
                <a:cs typeface="Fira Sans SemiBold"/>
                <a:sym typeface="Fira Sans SemiBold"/>
              </a:rPr>
              <a:t>slightly more likely to ask for help from friends and family for DFS redressal </a:t>
            </a:r>
            <a:r>
              <a:rPr lang="en-US">
                <a:latin typeface="Fira Sans"/>
                <a:ea typeface="Fira Sans"/>
                <a:cs typeface="Fira Sans"/>
                <a:sym typeface="Fira Sans"/>
              </a:rPr>
              <a:t>than men.  </a:t>
            </a:r>
            <a:endParaRPr>
              <a:latin typeface="Fira Sans"/>
              <a:ea typeface="Fira Sans"/>
              <a:cs typeface="Fira Sans"/>
              <a:sym typeface="Fira Sans"/>
            </a:endParaRPr>
          </a:p>
        </p:txBody>
      </p:sp>
      <p:sp>
        <p:nvSpPr>
          <p:cNvPr id="715" name="Google Shape;715;p60"/>
          <p:cNvSpPr txBox="1"/>
          <p:nvPr/>
        </p:nvSpPr>
        <p:spPr>
          <a:xfrm>
            <a:off x="573600" y="6176625"/>
            <a:ext cx="10158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000">
                <a:latin typeface="Manrope Medium"/>
                <a:ea typeface="Manrope Medium"/>
                <a:cs typeface="Manrope Medium"/>
                <a:sym typeface="Manrope Medium"/>
              </a:rPr>
              <a:t>**Difference in means is significant at 95% confidence level.</a:t>
            </a:r>
            <a:endParaRPr i="1" sz="1000">
              <a:latin typeface="Manrope Medium"/>
              <a:ea typeface="Manrope Medium"/>
              <a:cs typeface="Manrope Medium"/>
              <a:sym typeface="Manrope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graphicFrame>
        <p:nvGraphicFramePr>
          <p:cNvPr id="721" name="Google Shape;721;p61"/>
          <p:cNvGraphicFramePr/>
          <p:nvPr/>
        </p:nvGraphicFramePr>
        <p:xfrm>
          <a:off x="585213" y="2235088"/>
          <a:ext cx="3000000" cy="3000000"/>
        </p:xfrm>
        <a:graphic>
          <a:graphicData uri="http://schemas.openxmlformats.org/drawingml/2006/table">
            <a:tbl>
              <a:tblPr>
                <a:noFill/>
                <a:tableStyleId>{6983375A-6540-46B3-B4A4-D4D43BCFEADC}</a:tableStyleId>
              </a:tblPr>
              <a:tblGrid>
                <a:gridCol w="5849225"/>
                <a:gridCol w="2262500"/>
                <a:gridCol w="1003425"/>
              </a:tblGrid>
              <a:tr h="396200">
                <a:tc>
                  <a:txBody>
                    <a:bodyPr/>
                    <a:lstStyle/>
                    <a:p>
                      <a:pPr indent="0" lvl="0" marL="0" rtl="0" algn="l">
                        <a:spcBef>
                          <a:spcPts val="0"/>
                        </a:spcBef>
                        <a:spcAft>
                          <a:spcPts val="0"/>
                        </a:spcAft>
                        <a:buNone/>
                      </a:pPr>
                      <a:r>
                        <a:t/>
                      </a:r>
                      <a:endParaRPr sz="1200">
                        <a:solidFill>
                          <a:srgbClr val="3D3D3D"/>
                        </a:solidFill>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3D3D3D"/>
                          </a:solidFill>
                          <a:latin typeface="Manrope"/>
                          <a:ea typeface="Manrope"/>
                          <a:cs typeface="Manrope"/>
                          <a:sym typeface="Manrope"/>
                        </a:rPr>
                        <a:t>Means </a:t>
                      </a:r>
                      <a:r>
                        <a:rPr b="1" lang="en-US" sz="1200">
                          <a:solidFill>
                            <a:srgbClr val="3D3D3D"/>
                          </a:solidFill>
                          <a:latin typeface="Manrope"/>
                          <a:ea typeface="Manrope"/>
                          <a:cs typeface="Manrope"/>
                          <a:sym typeface="Manrope"/>
                        </a:rPr>
                        <a:t>&amp; Standard Deviations</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r>
              <a:tr h="54860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Primary Predictors</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Female </a:t>
                      </a:r>
                      <a:endParaRPr sz="1200">
                        <a:solidFill>
                          <a:srgbClr val="3D3D3D"/>
                        </a:solidFill>
                        <a:latin typeface="Manrope"/>
                        <a:ea typeface="Manrope"/>
                        <a:cs typeface="Manrope"/>
                        <a:sym typeface="Manrope"/>
                      </a:endParaRPr>
                    </a:p>
                    <a:p>
                      <a:pPr indent="0" lvl="0" marL="0" rtl="0" algn="ctr">
                        <a:spcBef>
                          <a:spcPts val="0"/>
                        </a:spcBef>
                        <a:spcAft>
                          <a:spcPts val="0"/>
                        </a:spcAft>
                        <a:buNone/>
                      </a:pPr>
                      <a:r>
                        <a:rPr lang="en-US" sz="1200">
                          <a:solidFill>
                            <a:srgbClr val="3D3D3D"/>
                          </a:solidFill>
                          <a:latin typeface="Manrope"/>
                          <a:ea typeface="Manrope"/>
                          <a:cs typeface="Manrope"/>
                          <a:sym typeface="Manrope"/>
                        </a:rPr>
                        <a:t>(N = 230)</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Male</a:t>
                      </a:r>
                      <a:endParaRPr sz="1200">
                        <a:solidFill>
                          <a:srgbClr val="3D3D3D"/>
                        </a:solidFill>
                        <a:latin typeface="Manrope"/>
                        <a:ea typeface="Manrope"/>
                        <a:cs typeface="Manrope"/>
                        <a:sym typeface="Manrope"/>
                      </a:endParaRPr>
                    </a:p>
                    <a:p>
                      <a:pPr indent="0" lvl="0" marL="0" rtl="0" algn="ctr">
                        <a:spcBef>
                          <a:spcPts val="0"/>
                        </a:spcBef>
                        <a:spcAft>
                          <a:spcPts val="0"/>
                        </a:spcAft>
                        <a:buNone/>
                      </a:pPr>
                      <a:r>
                        <a:rPr lang="en-US" sz="1200">
                          <a:solidFill>
                            <a:srgbClr val="3D3D3D"/>
                          </a:solidFill>
                          <a:latin typeface="Manrope"/>
                          <a:ea typeface="Manrope"/>
                          <a:cs typeface="Manrope"/>
                          <a:sym typeface="Manrope"/>
                        </a:rPr>
                        <a:t>(N = 231)</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50500">
                <a:tc>
                  <a:txBody>
                    <a:bodyPr/>
                    <a:lstStyle/>
                    <a:p>
                      <a:pPr indent="0" lvl="0" marL="0" rtl="0" algn="l">
                        <a:spcBef>
                          <a:spcPts val="0"/>
                        </a:spcBef>
                        <a:spcAft>
                          <a:spcPts val="0"/>
                        </a:spcAft>
                        <a:buNone/>
                      </a:pPr>
                      <a:r>
                        <a:rPr b="1" lang="en-US" sz="1200">
                          <a:solidFill>
                            <a:srgbClr val="3D3D3D"/>
                          </a:solidFill>
                          <a:latin typeface="Fira Sans"/>
                          <a:ea typeface="Fira Sans"/>
                          <a:cs typeface="Fira Sans"/>
                          <a:sym typeface="Fira Sans"/>
                        </a:rPr>
                        <a:t>Self-Efficacy Score: </a:t>
                      </a:r>
                      <a:r>
                        <a:rPr lang="en-US" sz="1200">
                          <a:solidFill>
                            <a:srgbClr val="3D3D3D"/>
                          </a:solidFill>
                          <a:latin typeface="Fira Sans"/>
                          <a:ea typeface="Fira Sans"/>
                          <a:cs typeface="Fira Sans"/>
                          <a:sym typeface="Fira Sans"/>
                        </a:rPr>
                        <a:t>Score from 10-50 (higher = more belief in own capacity)</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40.2 (5.12)</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40.4 (5.31)</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25">
                <a:tc>
                  <a:txBody>
                    <a:bodyPr/>
                    <a:lstStyle/>
                    <a:p>
                      <a:pPr indent="0" lvl="0" marL="0" rtl="0" algn="l">
                        <a:spcBef>
                          <a:spcPts val="0"/>
                        </a:spcBef>
                        <a:spcAft>
                          <a:spcPts val="0"/>
                        </a:spcAft>
                        <a:buNone/>
                      </a:pPr>
                      <a:r>
                        <a:rPr b="1" lang="en-US" sz="1200">
                          <a:solidFill>
                            <a:srgbClr val="3D3D3D"/>
                          </a:solidFill>
                          <a:latin typeface="Fira Sans"/>
                          <a:ea typeface="Fira Sans"/>
                          <a:cs typeface="Fira Sans"/>
                          <a:sym typeface="Fira Sans"/>
                        </a:rPr>
                        <a:t>Fatalism Score:</a:t>
                      </a:r>
                      <a:r>
                        <a:rPr lang="en-US" sz="1200">
                          <a:solidFill>
                            <a:srgbClr val="3D3D3D"/>
                          </a:solidFill>
                          <a:latin typeface="Fira Sans"/>
                          <a:ea typeface="Fira Sans"/>
                          <a:cs typeface="Fira Sans"/>
                          <a:sym typeface="Fira Sans"/>
                        </a:rPr>
                        <a:t> Score from 6-30 (higher = </a:t>
                      </a:r>
                      <a:r>
                        <a:rPr lang="en-US" sz="1200">
                          <a:solidFill>
                            <a:srgbClr val="3D3D3D"/>
                          </a:solidFill>
                          <a:latin typeface="Fira Sans"/>
                          <a:ea typeface="Fira Sans"/>
                          <a:cs typeface="Fira Sans"/>
                          <a:sym typeface="Fira Sans"/>
                        </a:rPr>
                        <a:t>destiny</a:t>
                      </a:r>
                      <a:r>
                        <a:rPr lang="en-US" sz="1200">
                          <a:solidFill>
                            <a:srgbClr val="3D3D3D"/>
                          </a:solidFill>
                          <a:latin typeface="Fira Sans"/>
                          <a:ea typeface="Fira Sans"/>
                          <a:cs typeface="Fira Sans"/>
                          <a:sym typeface="Fira Sans"/>
                        </a:rPr>
                        <a:t> is ruled by a higher power)</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23.5 (3.99)</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23.2 (4.35)</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0500">
                <a:tc>
                  <a:txBody>
                    <a:bodyPr/>
                    <a:lstStyle/>
                    <a:p>
                      <a:pPr indent="0" lvl="0" marL="0" marR="0" rtl="0" algn="l">
                        <a:lnSpc>
                          <a:spcPct val="100000"/>
                        </a:lnSpc>
                        <a:spcBef>
                          <a:spcPts val="0"/>
                        </a:spcBef>
                        <a:spcAft>
                          <a:spcPts val="0"/>
                        </a:spcAft>
                        <a:buNone/>
                      </a:pPr>
                      <a:r>
                        <a:rPr b="1" lang="en-US" sz="1200">
                          <a:solidFill>
                            <a:srgbClr val="3D3D3D"/>
                          </a:solidFill>
                          <a:latin typeface="Fira Sans"/>
                          <a:ea typeface="Fira Sans"/>
                          <a:cs typeface="Fira Sans"/>
                          <a:sym typeface="Fira Sans"/>
                        </a:rPr>
                        <a:t>Locus of Control - Powerful Others:</a:t>
                      </a:r>
                      <a:r>
                        <a:rPr lang="en-US" sz="1200">
                          <a:solidFill>
                            <a:srgbClr val="3D3D3D"/>
                          </a:solidFill>
                          <a:latin typeface="Fira Sans"/>
                          <a:ea typeface="Fira Sans"/>
                          <a:cs typeface="Fira Sans"/>
                          <a:sym typeface="Fira Sans"/>
                        </a:rPr>
                        <a:t> Score from 8-40</a:t>
                      </a:r>
                      <a:endParaRPr sz="1200">
                        <a:solidFill>
                          <a:srgbClr val="3D3D3D"/>
                        </a:solidFill>
                        <a:latin typeface="Fira Sans"/>
                        <a:ea typeface="Fira Sans"/>
                        <a:cs typeface="Fira Sans"/>
                        <a:sym typeface="Fira Sans"/>
                      </a:endParaRPr>
                    </a:p>
                    <a:p>
                      <a:pPr indent="0" lvl="0" marL="0" marR="0" rtl="0" algn="l">
                        <a:lnSpc>
                          <a:spcPct val="100000"/>
                        </a:lnSpc>
                        <a:spcBef>
                          <a:spcPts val="0"/>
                        </a:spcBef>
                        <a:spcAft>
                          <a:spcPts val="0"/>
                        </a:spcAft>
                        <a:buNone/>
                      </a:pPr>
                      <a:r>
                        <a:rPr lang="en-US" sz="1200">
                          <a:solidFill>
                            <a:srgbClr val="3D3D3D"/>
                          </a:solidFill>
                          <a:latin typeface="Fira Sans"/>
                          <a:ea typeface="Fira Sans"/>
                          <a:cs typeface="Fira Sans"/>
                          <a:sym typeface="Fira Sans"/>
                        </a:rPr>
                        <a:t>(higher = others have more control over what happens in her/his life)</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Fira Sans"/>
                          <a:ea typeface="Fira Sans"/>
                          <a:cs typeface="Fira Sans"/>
                          <a:sym typeface="Fira Sans"/>
                        </a:rPr>
                        <a:t>31.5</a:t>
                      </a:r>
                      <a:r>
                        <a:rPr lang="en-US" sz="1200">
                          <a:solidFill>
                            <a:srgbClr val="3D3D3D"/>
                          </a:solidFill>
                          <a:latin typeface="Fira Sans"/>
                          <a:ea typeface="Fira Sans"/>
                          <a:cs typeface="Fira Sans"/>
                          <a:sym typeface="Fira Sans"/>
                        </a:rPr>
                        <a:t> (4.94)</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Fira Sans"/>
                          <a:ea typeface="Fira Sans"/>
                          <a:cs typeface="Fira Sans"/>
                          <a:sym typeface="Fira Sans"/>
                        </a:rPr>
                        <a:t>31.5</a:t>
                      </a:r>
                      <a:r>
                        <a:rPr lang="en-US" sz="1200">
                          <a:solidFill>
                            <a:srgbClr val="3D3D3D"/>
                          </a:solidFill>
                          <a:latin typeface="Fira Sans"/>
                          <a:ea typeface="Fira Sans"/>
                          <a:cs typeface="Fira Sans"/>
                          <a:sym typeface="Fira Sans"/>
                        </a:rPr>
                        <a:t> (5.20)</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0500">
                <a:tc>
                  <a:txBody>
                    <a:bodyPr/>
                    <a:lstStyle/>
                    <a:p>
                      <a:pPr indent="0" lvl="0" marL="0" rtl="0" algn="l">
                        <a:spcBef>
                          <a:spcPts val="0"/>
                        </a:spcBef>
                        <a:spcAft>
                          <a:spcPts val="0"/>
                        </a:spcAft>
                        <a:buNone/>
                      </a:pPr>
                      <a:r>
                        <a:rPr b="1" lang="en-US" sz="1200">
                          <a:solidFill>
                            <a:srgbClr val="3D3D3D"/>
                          </a:solidFill>
                          <a:latin typeface="Fira Sans"/>
                          <a:ea typeface="Fira Sans"/>
                          <a:cs typeface="Fira Sans"/>
                          <a:sym typeface="Fira Sans"/>
                        </a:rPr>
                        <a:t>Locus of Control - Internality</a:t>
                      </a:r>
                      <a:r>
                        <a:rPr b="1" lang="en-US" sz="1200">
                          <a:solidFill>
                            <a:srgbClr val="3D3D3D"/>
                          </a:solidFill>
                          <a:latin typeface="Fira Sans"/>
                          <a:ea typeface="Fira Sans"/>
                          <a:cs typeface="Fira Sans"/>
                          <a:sym typeface="Fira Sans"/>
                        </a:rPr>
                        <a:t>:</a:t>
                      </a:r>
                      <a:r>
                        <a:rPr lang="en-US" sz="1200">
                          <a:solidFill>
                            <a:srgbClr val="3D3D3D"/>
                          </a:solidFill>
                          <a:latin typeface="Fira Sans"/>
                          <a:ea typeface="Fira Sans"/>
                          <a:cs typeface="Fira Sans"/>
                          <a:sym typeface="Fira Sans"/>
                        </a:rPr>
                        <a:t> Score from 8-40</a:t>
                      </a:r>
                      <a:endParaRPr sz="1200">
                        <a:solidFill>
                          <a:srgbClr val="3D3D3D"/>
                        </a:solidFill>
                        <a:latin typeface="Fira Sans"/>
                        <a:ea typeface="Fira Sans"/>
                        <a:cs typeface="Fira Sans"/>
                        <a:sym typeface="Fira Sans"/>
                      </a:endParaRPr>
                    </a:p>
                    <a:p>
                      <a:pPr indent="0" lvl="0" marL="0" rtl="0" algn="l">
                        <a:spcBef>
                          <a:spcPts val="0"/>
                        </a:spcBef>
                        <a:spcAft>
                          <a:spcPts val="0"/>
                        </a:spcAft>
                        <a:buNone/>
                      </a:pPr>
                      <a:r>
                        <a:rPr lang="en-US" sz="1200">
                          <a:solidFill>
                            <a:srgbClr val="3D3D3D"/>
                          </a:solidFill>
                          <a:latin typeface="Fira Sans"/>
                          <a:ea typeface="Fira Sans"/>
                          <a:cs typeface="Fira Sans"/>
                          <a:sym typeface="Fira Sans"/>
                        </a:rPr>
                        <a:t>(higher = respondent has more control over what happens in his/her life) </a:t>
                      </a:r>
                      <a:r>
                        <a:rPr lang="en-US" sz="1200">
                          <a:solidFill>
                            <a:srgbClr val="3D3D3D"/>
                          </a:solidFill>
                          <a:latin typeface="Fira Sans"/>
                          <a:ea typeface="Fira Sans"/>
                          <a:cs typeface="Fira Sans"/>
                          <a:sym typeface="Fira Sans"/>
                        </a:rPr>
                        <a:t>**</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32.2</a:t>
                      </a:r>
                      <a:r>
                        <a:rPr lang="en-US" sz="1200">
                          <a:solidFill>
                            <a:srgbClr val="3D3D3D"/>
                          </a:solidFill>
                          <a:latin typeface="Fira Sans"/>
                          <a:ea typeface="Fira Sans"/>
                          <a:cs typeface="Fira Sans"/>
                          <a:sym typeface="Fira Sans"/>
                        </a:rPr>
                        <a:t> (4.62)</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33.1</a:t>
                      </a:r>
                      <a:r>
                        <a:rPr lang="en-US" sz="1200">
                          <a:solidFill>
                            <a:srgbClr val="3D3D3D"/>
                          </a:solidFill>
                          <a:latin typeface="Fira Sans"/>
                          <a:ea typeface="Fira Sans"/>
                          <a:cs typeface="Fira Sans"/>
                          <a:sym typeface="Fira Sans"/>
                        </a:rPr>
                        <a:t> (4.65)</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50500">
                <a:tc>
                  <a:txBody>
                    <a:bodyPr/>
                    <a:lstStyle/>
                    <a:p>
                      <a:pPr indent="0" lvl="0" marL="0" rtl="0" algn="l">
                        <a:spcBef>
                          <a:spcPts val="0"/>
                        </a:spcBef>
                        <a:spcAft>
                          <a:spcPts val="0"/>
                        </a:spcAft>
                        <a:buNone/>
                      </a:pPr>
                      <a:r>
                        <a:rPr b="1" lang="en-US" sz="1200">
                          <a:solidFill>
                            <a:srgbClr val="3D3D3D"/>
                          </a:solidFill>
                          <a:latin typeface="Fira Sans"/>
                          <a:ea typeface="Fira Sans"/>
                          <a:cs typeface="Fira Sans"/>
                          <a:sym typeface="Fira Sans"/>
                        </a:rPr>
                        <a:t>Locus of Control - Chance</a:t>
                      </a:r>
                      <a:r>
                        <a:rPr b="1" lang="en-US" sz="1200">
                          <a:solidFill>
                            <a:srgbClr val="3D3D3D"/>
                          </a:solidFill>
                          <a:latin typeface="Fira Sans"/>
                          <a:ea typeface="Fira Sans"/>
                          <a:cs typeface="Fira Sans"/>
                          <a:sym typeface="Fira Sans"/>
                        </a:rPr>
                        <a:t>:</a:t>
                      </a:r>
                      <a:r>
                        <a:rPr lang="en-US" sz="1200">
                          <a:solidFill>
                            <a:srgbClr val="3D3D3D"/>
                          </a:solidFill>
                          <a:latin typeface="Fira Sans"/>
                          <a:ea typeface="Fira Sans"/>
                          <a:cs typeface="Fira Sans"/>
                          <a:sym typeface="Fira Sans"/>
                        </a:rPr>
                        <a:t> Score from 8-40</a:t>
                      </a:r>
                      <a:r>
                        <a:rPr lang="en-US" sz="1200">
                          <a:solidFill>
                            <a:srgbClr val="3D3D3D"/>
                          </a:solidFill>
                          <a:latin typeface="Fira Sans"/>
                          <a:ea typeface="Fira Sans"/>
                          <a:cs typeface="Fira Sans"/>
                          <a:sym typeface="Fira Sans"/>
                        </a:rPr>
                        <a:t> </a:t>
                      </a:r>
                      <a:endParaRPr sz="1200">
                        <a:solidFill>
                          <a:srgbClr val="3D3D3D"/>
                        </a:solidFill>
                        <a:latin typeface="Fira Sans"/>
                        <a:ea typeface="Fira Sans"/>
                        <a:cs typeface="Fira Sans"/>
                        <a:sym typeface="Fira Sans"/>
                      </a:endParaRPr>
                    </a:p>
                    <a:p>
                      <a:pPr indent="0" lvl="0" marL="0" rtl="0" algn="l">
                        <a:spcBef>
                          <a:spcPts val="0"/>
                        </a:spcBef>
                        <a:spcAft>
                          <a:spcPts val="0"/>
                        </a:spcAft>
                        <a:buNone/>
                      </a:pPr>
                      <a:r>
                        <a:rPr lang="en-US" sz="1200">
                          <a:solidFill>
                            <a:srgbClr val="3D3D3D"/>
                          </a:solidFill>
                          <a:latin typeface="Fira Sans"/>
                          <a:ea typeface="Fira Sans"/>
                          <a:cs typeface="Fira Sans"/>
                          <a:sym typeface="Fira Sans"/>
                        </a:rPr>
                        <a:t>(higher = chance has more control over what happens in his/her life) </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31.7</a:t>
                      </a:r>
                      <a:r>
                        <a:rPr lang="en-US" sz="1200">
                          <a:solidFill>
                            <a:srgbClr val="3D3D3D"/>
                          </a:solidFill>
                          <a:latin typeface="Fira Sans"/>
                          <a:ea typeface="Fira Sans"/>
                          <a:cs typeface="Fira Sans"/>
                          <a:sym typeface="Fira Sans"/>
                        </a:rPr>
                        <a:t> (4.39)</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Fira Sans"/>
                          <a:ea typeface="Fira Sans"/>
                          <a:cs typeface="Fira Sans"/>
                          <a:sym typeface="Fira Sans"/>
                        </a:rPr>
                        <a:t>31.3</a:t>
                      </a:r>
                      <a:r>
                        <a:rPr lang="en-US" sz="1200">
                          <a:solidFill>
                            <a:srgbClr val="3D3D3D"/>
                          </a:solidFill>
                          <a:latin typeface="Fira Sans"/>
                          <a:ea typeface="Fira Sans"/>
                          <a:cs typeface="Fira Sans"/>
                          <a:sym typeface="Fira Sans"/>
                        </a:rPr>
                        <a:t> (5.05)</a:t>
                      </a:r>
                      <a:endParaRPr sz="1200">
                        <a:solidFill>
                          <a:srgbClr val="3D3D3D"/>
                        </a:solidFill>
                        <a:latin typeface="Fira Sans"/>
                        <a:ea typeface="Fira Sans"/>
                        <a:cs typeface="Fira Sans"/>
                        <a:sym typeface="Fir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22" name="Google Shape;722;p61"/>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0" lang="en-US"/>
              <a:t>Summary statistics</a:t>
            </a:r>
            <a:r>
              <a:rPr b="0" lang="en-US"/>
              <a:t> by gender: Primary predictors</a:t>
            </a:r>
            <a:endParaRPr b="0"/>
          </a:p>
        </p:txBody>
      </p:sp>
      <p:sp>
        <p:nvSpPr>
          <p:cNvPr id="723" name="Google Shape;723;p61"/>
          <p:cNvSpPr txBox="1"/>
          <p:nvPr/>
        </p:nvSpPr>
        <p:spPr>
          <a:xfrm>
            <a:off x="531825" y="1275700"/>
            <a:ext cx="10534200" cy="959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a:latin typeface="Fira Sans"/>
                <a:ea typeface="Fira Sans"/>
                <a:cs typeface="Fira Sans"/>
                <a:sym typeface="Fira Sans"/>
              </a:rPr>
              <a:t>Female and male respondents have </a:t>
            </a:r>
            <a:r>
              <a:rPr lang="en-US">
                <a:latin typeface="Fira Sans"/>
                <a:ea typeface="Fira Sans"/>
                <a:cs typeface="Fira Sans"/>
                <a:sym typeface="Fira Sans"/>
              </a:rPr>
              <a:t>similar</a:t>
            </a:r>
            <a:r>
              <a:rPr lang="en-US">
                <a:latin typeface="Fira Sans"/>
                <a:ea typeface="Fira Sans"/>
                <a:cs typeface="Fira Sans"/>
                <a:sym typeface="Fira Sans"/>
              </a:rPr>
              <a:t> </a:t>
            </a:r>
            <a:r>
              <a:rPr lang="en-US">
                <a:latin typeface="Fira Sans"/>
                <a:ea typeface="Fira Sans"/>
                <a:cs typeface="Fira Sans"/>
                <a:sym typeface="Fira Sans"/>
              </a:rPr>
              <a:t>levels</a:t>
            </a:r>
            <a:r>
              <a:rPr lang="en-US">
                <a:latin typeface="Fira Sans"/>
                <a:ea typeface="Fira Sans"/>
                <a:cs typeface="Fira Sans"/>
                <a:sym typeface="Fira Sans"/>
              </a:rPr>
              <a:t> on most of the predictors.</a:t>
            </a:r>
            <a:endParaRPr>
              <a:latin typeface="Fira Sans"/>
              <a:ea typeface="Fira Sans"/>
              <a:cs typeface="Fira Sans"/>
              <a:sym typeface="Fira Sans"/>
            </a:endParaRPr>
          </a:p>
          <a:p>
            <a:pPr indent="0" lvl="0" marL="0" rtl="0" algn="l">
              <a:lnSpc>
                <a:spcPct val="100000"/>
              </a:lnSpc>
              <a:spcBef>
                <a:spcPts val="1000"/>
              </a:spcBef>
              <a:spcAft>
                <a:spcPts val="1000"/>
              </a:spcAft>
              <a:buNone/>
            </a:pPr>
            <a:r>
              <a:rPr lang="en-US">
                <a:latin typeface="Fira Sans SemiBold"/>
                <a:ea typeface="Fira Sans SemiBold"/>
                <a:cs typeface="Fira Sans SemiBold"/>
                <a:sym typeface="Fira Sans SemiBold"/>
              </a:rPr>
              <a:t>One difference is that women’s locus of control </a:t>
            </a:r>
            <a:r>
              <a:rPr i="1" lang="en-US">
                <a:latin typeface="Fira Sans SemiBold"/>
                <a:ea typeface="Fira Sans SemiBold"/>
                <a:cs typeface="Fira Sans SemiBold"/>
                <a:sym typeface="Fira Sans SemiBold"/>
              </a:rPr>
              <a:t>internality</a:t>
            </a:r>
            <a:r>
              <a:rPr lang="en-US">
                <a:latin typeface="Fira Sans SemiBold"/>
                <a:ea typeface="Fira Sans SemiBold"/>
                <a:cs typeface="Fira Sans SemiBold"/>
                <a:sym typeface="Fira Sans SemiBold"/>
              </a:rPr>
              <a:t> score is lower than men’s</a:t>
            </a:r>
            <a:r>
              <a:rPr lang="en-US">
                <a:latin typeface="Fira Sans"/>
                <a:ea typeface="Fira Sans"/>
                <a:cs typeface="Fira Sans"/>
                <a:sym typeface="Fira Sans"/>
              </a:rPr>
              <a:t>. Women feel like they have less control in their lives than men feel they have.</a:t>
            </a:r>
            <a:endParaRPr>
              <a:latin typeface="Fira Sans"/>
              <a:ea typeface="Fira Sans"/>
              <a:cs typeface="Fira Sans"/>
              <a:sym typeface="Fira Sans"/>
            </a:endParaRPr>
          </a:p>
        </p:txBody>
      </p:sp>
      <p:sp>
        <p:nvSpPr>
          <p:cNvPr id="724" name="Google Shape;724;p61"/>
          <p:cNvSpPr txBox="1"/>
          <p:nvPr/>
        </p:nvSpPr>
        <p:spPr>
          <a:xfrm>
            <a:off x="573600" y="6176625"/>
            <a:ext cx="10158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000">
                <a:latin typeface="Manrope Medium"/>
                <a:ea typeface="Manrope Medium"/>
                <a:cs typeface="Manrope Medium"/>
                <a:sym typeface="Manrope Medium"/>
              </a:rPr>
              <a:t>**Difference in means is significant at 95% confidence level.</a:t>
            </a:r>
            <a:endParaRPr i="1" sz="1000">
              <a:latin typeface="Manrope Medium"/>
              <a:ea typeface="Manrope Medium"/>
              <a:cs typeface="Manrope Medium"/>
              <a:sym typeface="Manrope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62"/>
          <p:cNvSpPr txBox="1"/>
          <p:nvPr>
            <p:ph type="title"/>
          </p:nvPr>
        </p:nvSpPr>
        <p:spPr>
          <a:xfrm>
            <a:off x="585225" y="263648"/>
            <a:ext cx="10534200" cy="8535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0" lang="en-US"/>
              <a:t>Summary statistics</a:t>
            </a:r>
            <a:r>
              <a:rPr b="0" lang="en-US"/>
              <a:t> by gender: Secondary predictors</a:t>
            </a:r>
            <a:endParaRPr b="0"/>
          </a:p>
        </p:txBody>
      </p:sp>
      <p:graphicFrame>
        <p:nvGraphicFramePr>
          <p:cNvPr id="731" name="Google Shape;731;p62"/>
          <p:cNvGraphicFramePr/>
          <p:nvPr/>
        </p:nvGraphicFramePr>
        <p:xfrm>
          <a:off x="585213" y="1874988"/>
          <a:ext cx="3000000" cy="3000000"/>
        </p:xfrm>
        <a:graphic>
          <a:graphicData uri="http://schemas.openxmlformats.org/drawingml/2006/table">
            <a:tbl>
              <a:tblPr>
                <a:noFill/>
                <a:tableStyleId>{6983375A-6540-46B3-B4A4-D4D43BCFEADC}</a:tableStyleId>
              </a:tblPr>
              <a:tblGrid>
                <a:gridCol w="8094950"/>
                <a:gridCol w="1101775"/>
                <a:gridCol w="1020225"/>
              </a:tblGrid>
              <a:tr h="609575">
                <a:tc>
                  <a:txBody>
                    <a:bodyPr/>
                    <a:lstStyle/>
                    <a:p>
                      <a:pPr indent="0" lvl="0" marL="0" rtl="0" algn="l">
                        <a:spcBef>
                          <a:spcPts val="0"/>
                        </a:spcBef>
                        <a:spcAft>
                          <a:spcPts val="0"/>
                        </a:spcAft>
                        <a:buNone/>
                      </a:pPr>
                      <a:r>
                        <a:t/>
                      </a:r>
                      <a:endParaRPr sz="1000">
                        <a:solidFill>
                          <a:srgbClr val="3D3D3D"/>
                        </a:solidFill>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3D3D3D"/>
                          </a:solidFill>
                          <a:latin typeface="Manrope"/>
                          <a:ea typeface="Manrope"/>
                          <a:cs typeface="Manrope"/>
                          <a:sym typeface="Manrope"/>
                        </a:rPr>
                        <a:t>Means &amp; Standard Deviations</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r>
              <a:tr h="54860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Secondary </a:t>
                      </a:r>
                      <a:r>
                        <a:rPr b="1" lang="en-US" sz="1200">
                          <a:solidFill>
                            <a:srgbClr val="3D3D3D"/>
                          </a:solidFill>
                          <a:latin typeface="Manrope"/>
                          <a:ea typeface="Manrope"/>
                          <a:cs typeface="Manrope"/>
                          <a:sym typeface="Manrope"/>
                        </a:rPr>
                        <a:t>Predictors</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Female </a:t>
                      </a:r>
                      <a:endParaRPr sz="1200">
                        <a:solidFill>
                          <a:srgbClr val="3D3D3D"/>
                        </a:solidFill>
                        <a:latin typeface="Manrope"/>
                        <a:ea typeface="Manrope"/>
                        <a:cs typeface="Manrope"/>
                        <a:sym typeface="Manrope"/>
                      </a:endParaRPr>
                    </a:p>
                    <a:p>
                      <a:pPr indent="0" lvl="0" marL="0" rtl="0" algn="ctr">
                        <a:spcBef>
                          <a:spcPts val="0"/>
                        </a:spcBef>
                        <a:spcAft>
                          <a:spcPts val="0"/>
                        </a:spcAft>
                        <a:buNone/>
                      </a:pPr>
                      <a:r>
                        <a:rPr lang="en-US" sz="1200">
                          <a:solidFill>
                            <a:srgbClr val="3D3D3D"/>
                          </a:solidFill>
                          <a:latin typeface="Manrope"/>
                          <a:ea typeface="Manrope"/>
                          <a:cs typeface="Manrope"/>
                          <a:sym typeface="Manrope"/>
                        </a:rPr>
                        <a:t>(N = 230)</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Male</a:t>
                      </a:r>
                      <a:endParaRPr sz="1200">
                        <a:solidFill>
                          <a:srgbClr val="3D3D3D"/>
                        </a:solidFill>
                        <a:latin typeface="Manrope"/>
                        <a:ea typeface="Manrope"/>
                        <a:cs typeface="Manrope"/>
                        <a:sym typeface="Manrope"/>
                      </a:endParaRPr>
                    </a:p>
                    <a:p>
                      <a:pPr indent="0" lvl="0" marL="0" rtl="0" algn="ctr">
                        <a:spcBef>
                          <a:spcPts val="0"/>
                        </a:spcBef>
                        <a:spcAft>
                          <a:spcPts val="0"/>
                        </a:spcAft>
                        <a:buNone/>
                      </a:pPr>
                      <a:r>
                        <a:rPr lang="en-US" sz="1200">
                          <a:solidFill>
                            <a:srgbClr val="3D3D3D"/>
                          </a:solidFill>
                          <a:latin typeface="Manrope"/>
                          <a:ea typeface="Manrope"/>
                          <a:cs typeface="Manrope"/>
                          <a:sym typeface="Manrope"/>
                        </a:rPr>
                        <a:t>(N = 231)</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41000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Hassle aversion:</a:t>
                      </a:r>
                      <a:r>
                        <a:rPr lang="en-US" sz="1200">
                          <a:solidFill>
                            <a:srgbClr val="3D3D3D"/>
                          </a:solidFill>
                          <a:latin typeface="Manrope"/>
                          <a:ea typeface="Manrope"/>
                          <a:cs typeface="Manrope"/>
                          <a:sym typeface="Manrope"/>
                        </a:rPr>
                        <a:t> Prefer to pay an agent to send money versus send it with an app for free </a:t>
                      </a:r>
                      <a:r>
                        <a:rPr lang="en-US" sz="1200">
                          <a:solidFill>
                            <a:srgbClr val="3D3D3D"/>
                          </a:solidFill>
                          <a:latin typeface="Fira Sans"/>
                          <a:ea typeface="Fira Sans"/>
                          <a:cs typeface="Fira Sans"/>
                          <a:sym typeface="Fira Sans"/>
                        </a:rPr>
                        <a:t>(fraction </a:t>
                      </a:r>
                      <a:r>
                        <a:rPr i="1" lang="en-US" sz="1200">
                          <a:solidFill>
                            <a:srgbClr val="3D3D3D"/>
                          </a:solidFill>
                          <a:latin typeface="Fira Sans"/>
                          <a:ea typeface="Fira Sans"/>
                          <a:cs typeface="Fira Sans"/>
                          <a:sym typeface="Fira Sans"/>
                        </a:rPr>
                        <a:t>yes</a:t>
                      </a:r>
                      <a:r>
                        <a:rPr lang="en-US" sz="1200">
                          <a:solidFill>
                            <a:srgbClr val="3D3D3D"/>
                          </a:solidFill>
                          <a:latin typeface="Fira Sans"/>
                          <a:ea typeface="Fira Sans"/>
                          <a:cs typeface="Fira Sans"/>
                          <a:sym typeface="Fira Sans"/>
                        </a:rPr>
                        <a:t>)</a:t>
                      </a:r>
                      <a:r>
                        <a:rPr lang="en-US" sz="1200">
                          <a:solidFill>
                            <a:srgbClr val="3D3D3D"/>
                          </a:solidFill>
                          <a:latin typeface="Manrope"/>
                          <a:ea typeface="Manrope"/>
                          <a:cs typeface="Manrope"/>
                          <a:sym typeface="Manrope"/>
                        </a:rPr>
                        <a:t> ***</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0.6 (0.50)</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0.4 (0.49)</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r>
              <a:tr h="36575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Trust in digital financial services:</a:t>
                      </a:r>
                      <a:r>
                        <a:rPr lang="en-US" sz="1200">
                          <a:solidFill>
                            <a:srgbClr val="3D3D3D"/>
                          </a:solidFill>
                          <a:latin typeface="Manrope"/>
                          <a:ea typeface="Manrope"/>
                          <a:cs typeface="Manrope"/>
                          <a:sym typeface="Manrope"/>
                        </a:rPr>
                        <a:t> Score </a:t>
                      </a:r>
                      <a:r>
                        <a:rPr lang="en-US" sz="1200">
                          <a:solidFill>
                            <a:srgbClr val="3D3D3D"/>
                          </a:solidFill>
                          <a:latin typeface="Manrope"/>
                          <a:ea typeface="Manrope"/>
                          <a:cs typeface="Manrope"/>
                          <a:sym typeface="Manrope"/>
                        </a:rPr>
                        <a:t>from </a:t>
                      </a:r>
                      <a:r>
                        <a:rPr lang="en-US" sz="1200">
                          <a:solidFill>
                            <a:srgbClr val="3D3D3D"/>
                          </a:solidFill>
                          <a:latin typeface="Manrope"/>
                          <a:ea typeface="Manrope"/>
                          <a:cs typeface="Manrope"/>
                          <a:sym typeface="Manrope"/>
                        </a:rPr>
                        <a:t>3-15 (higher = more trust in DFS)</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10.9 (2.45)</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11.0 (2.46)</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5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Family DFS redressal</a:t>
                      </a:r>
                      <a:r>
                        <a:rPr b="1" lang="en-US" sz="1200">
                          <a:solidFill>
                            <a:srgbClr val="3D3D3D"/>
                          </a:solidFill>
                          <a:latin typeface="Manrope"/>
                          <a:ea typeface="Manrope"/>
                          <a:cs typeface="Manrope"/>
                          <a:sym typeface="Manrope"/>
                        </a:rPr>
                        <a:t> norms - backlash for issues:</a:t>
                      </a:r>
                      <a:r>
                        <a:rPr lang="en-US" sz="1200">
                          <a:solidFill>
                            <a:srgbClr val="3D3D3D"/>
                          </a:solidFill>
                          <a:latin typeface="Manrope"/>
                          <a:ea typeface="Manrope"/>
                          <a:cs typeface="Manrope"/>
                          <a:sym typeface="Manrope"/>
                        </a:rPr>
                        <a:t> Score from 2-10 (higher = more backlash from family) </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Manrope"/>
                          <a:ea typeface="Manrope"/>
                          <a:cs typeface="Manrope"/>
                          <a:sym typeface="Manrope"/>
                        </a:rPr>
                        <a:t>7.3 (1.75)</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solidFill>
                            <a:srgbClr val="3D3D3D"/>
                          </a:solidFill>
                          <a:latin typeface="Manrope"/>
                          <a:ea typeface="Manrope"/>
                          <a:cs typeface="Manrope"/>
                          <a:sym typeface="Manrope"/>
                        </a:rPr>
                        <a:t>7.2 (1.67)</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5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DFS redressal norm - male awareness:</a:t>
                      </a:r>
                      <a:r>
                        <a:rPr lang="en-US" sz="1200">
                          <a:solidFill>
                            <a:srgbClr val="3D3D3D"/>
                          </a:solidFill>
                          <a:latin typeface="Manrope"/>
                          <a:ea typeface="Manrope"/>
                          <a:cs typeface="Manrope"/>
                          <a:sym typeface="Manrope"/>
                        </a:rPr>
                        <a:t> Score from 1-5 </a:t>
                      </a:r>
                      <a:r>
                        <a:rPr lang="en-US" sz="1200">
                          <a:solidFill>
                            <a:srgbClr val="3D3D3D"/>
                          </a:solidFill>
                          <a:latin typeface="Manrope"/>
                          <a:ea typeface="Manrope"/>
                          <a:cs typeface="Manrope"/>
                          <a:sym typeface="Manrope"/>
                        </a:rPr>
                        <a:t>(higher = perception of more awareness) </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3.8 (1.03)</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3.8 (0.96)</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5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DFS redressal norm -  female awareness</a:t>
                      </a:r>
                      <a:r>
                        <a:rPr lang="en-US" sz="1200">
                          <a:solidFill>
                            <a:srgbClr val="3D3D3D"/>
                          </a:solidFill>
                          <a:latin typeface="Manrope"/>
                          <a:ea typeface="Manrope"/>
                          <a:cs typeface="Manrope"/>
                          <a:sym typeface="Manrope"/>
                        </a:rPr>
                        <a:t>: </a:t>
                      </a:r>
                      <a:r>
                        <a:rPr lang="en-US" sz="1200">
                          <a:solidFill>
                            <a:srgbClr val="3D3D3D"/>
                          </a:solidFill>
                          <a:latin typeface="Manrope"/>
                          <a:ea typeface="Manrope"/>
                          <a:cs typeface="Manrope"/>
                          <a:sym typeface="Manrope"/>
                        </a:rPr>
                        <a:t>Score from 1-5 (higher = perception of more awareness)</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3.6 (1.12)</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3.5 (1.20)</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4860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DFS redressal norm - community outlook &amp; respect:</a:t>
                      </a:r>
                      <a:r>
                        <a:rPr lang="en-US" sz="1200">
                          <a:solidFill>
                            <a:srgbClr val="3D3D3D"/>
                          </a:solidFill>
                          <a:latin typeface="Manrope"/>
                          <a:ea typeface="Manrope"/>
                          <a:cs typeface="Manrope"/>
                          <a:sym typeface="Manrope"/>
                        </a:rPr>
                        <a:t> </a:t>
                      </a:r>
                      <a:r>
                        <a:rPr lang="en-US" sz="1200">
                          <a:solidFill>
                            <a:srgbClr val="3D3D3D"/>
                          </a:solidFill>
                          <a:latin typeface="Manrope"/>
                          <a:ea typeface="Manrope"/>
                          <a:cs typeface="Manrope"/>
                          <a:sym typeface="Manrope"/>
                        </a:rPr>
                        <a:t>Score 1-5  for r</a:t>
                      </a:r>
                      <a:r>
                        <a:rPr lang="en-US" sz="1200">
                          <a:solidFill>
                            <a:srgbClr val="3D3D3D"/>
                          </a:solidFill>
                          <a:latin typeface="Manrope"/>
                          <a:ea typeface="Manrope"/>
                          <a:cs typeface="Manrope"/>
                          <a:sym typeface="Manrope"/>
                        </a:rPr>
                        <a:t>espect from community for redressal (higher = more respect)**</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3.6 (1.07)</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3.9 (0.99)</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r>
              <a:tr h="365725">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DFS usage norm 1 - male HH members prefer DFS:</a:t>
                      </a:r>
                      <a:r>
                        <a:rPr lang="en-US" sz="1200">
                          <a:solidFill>
                            <a:srgbClr val="3D3D3D"/>
                          </a:solidFill>
                          <a:latin typeface="Manrope"/>
                          <a:ea typeface="Manrope"/>
                          <a:cs typeface="Manrope"/>
                          <a:sym typeface="Manrope"/>
                        </a:rPr>
                        <a:t> </a:t>
                      </a:r>
                      <a:r>
                        <a:rPr lang="en-US" sz="1200">
                          <a:solidFill>
                            <a:srgbClr val="3D3D3D"/>
                          </a:solidFill>
                          <a:latin typeface="Manrope"/>
                          <a:ea typeface="Manrope"/>
                          <a:cs typeface="Manrope"/>
                          <a:sym typeface="Manrope"/>
                        </a:rPr>
                        <a:t>Score from 1-5 (higher = prefer DFS)</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3.7 (1.06)</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3.8 (0.95)</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25">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DFS usage norm 2 - </a:t>
                      </a:r>
                      <a:r>
                        <a:rPr b="1" lang="en-US" sz="1200">
                          <a:solidFill>
                            <a:srgbClr val="3D3D3D"/>
                          </a:solidFill>
                          <a:latin typeface="Manrope"/>
                          <a:ea typeface="Manrope"/>
                          <a:cs typeface="Manrope"/>
                          <a:sym typeface="Manrope"/>
                        </a:rPr>
                        <a:t> female HH members prefer DFS:</a:t>
                      </a:r>
                      <a:r>
                        <a:rPr lang="en-US" sz="1200">
                          <a:solidFill>
                            <a:srgbClr val="3D3D3D"/>
                          </a:solidFill>
                          <a:latin typeface="Manrope"/>
                          <a:ea typeface="Manrope"/>
                          <a:cs typeface="Manrope"/>
                          <a:sym typeface="Manrope"/>
                        </a:rPr>
                        <a:t> Score from 1-5 (higher = prefer DFS)</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3.5(1.13)</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rgbClr val="3D3D3D"/>
                          </a:solidFill>
                          <a:latin typeface="Manrope"/>
                          <a:ea typeface="Manrope"/>
                          <a:cs typeface="Manrope"/>
                          <a:sym typeface="Manrope"/>
                        </a:rPr>
                        <a:t>3.4 (1.27)</a:t>
                      </a:r>
                      <a:endParaRPr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32" name="Google Shape;732;p62"/>
          <p:cNvSpPr txBox="1"/>
          <p:nvPr/>
        </p:nvSpPr>
        <p:spPr>
          <a:xfrm>
            <a:off x="573600" y="1021550"/>
            <a:ext cx="106632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a:latin typeface="Fira Sans"/>
                <a:ea typeface="Fira Sans"/>
                <a:cs typeface="Fira Sans"/>
                <a:sym typeface="Fira Sans"/>
              </a:rPr>
              <a:t>Most secondary predictors do not differ by gender either.  There are two exceptions:</a:t>
            </a:r>
            <a:endParaRPr>
              <a:latin typeface="Fira Sans"/>
              <a:ea typeface="Fira Sans"/>
              <a:cs typeface="Fira Sans"/>
              <a:sym typeface="Fira Sans"/>
            </a:endParaRPr>
          </a:p>
          <a:p>
            <a:pPr indent="-317500" lvl="0" marL="457200" rtl="0" algn="l">
              <a:lnSpc>
                <a:spcPct val="150000"/>
              </a:lnSpc>
              <a:spcBef>
                <a:spcPts val="0"/>
              </a:spcBef>
              <a:spcAft>
                <a:spcPts val="0"/>
              </a:spcAft>
              <a:buSzPts val="1400"/>
              <a:buChar char="●"/>
            </a:pPr>
            <a:r>
              <a:rPr lang="en-US">
                <a:latin typeface="Fira Sans"/>
                <a:ea typeface="Fira Sans"/>
                <a:cs typeface="Fira Sans"/>
                <a:sym typeface="Fira Sans"/>
              </a:rPr>
              <a:t>Women are </a:t>
            </a:r>
            <a:r>
              <a:rPr lang="en-US">
                <a:latin typeface="Fira Sans SemiBold"/>
                <a:ea typeface="Fira Sans SemiBold"/>
                <a:cs typeface="Fira Sans SemiBold"/>
                <a:sym typeface="Fira Sans SemiBold"/>
              </a:rPr>
              <a:t>more hassle averse when it comes to send money using an app.</a:t>
            </a:r>
            <a:endParaRPr>
              <a:latin typeface="Fira Sans SemiBold"/>
              <a:ea typeface="Fira Sans SemiBold"/>
              <a:cs typeface="Fira Sans SemiBold"/>
              <a:sym typeface="Fira Sans SemiBold"/>
            </a:endParaRPr>
          </a:p>
          <a:p>
            <a:pPr indent="-317500" lvl="0" marL="457200" rtl="0" algn="l">
              <a:lnSpc>
                <a:spcPct val="150000"/>
              </a:lnSpc>
              <a:spcBef>
                <a:spcPts val="0"/>
              </a:spcBef>
              <a:spcAft>
                <a:spcPts val="0"/>
              </a:spcAft>
              <a:buSzPts val="1400"/>
              <a:buChar char="●"/>
            </a:pPr>
            <a:r>
              <a:rPr lang="en-US">
                <a:latin typeface="Fira Sans"/>
                <a:ea typeface="Fira Sans"/>
                <a:cs typeface="Fira Sans"/>
                <a:sym typeface="Fira Sans"/>
              </a:rPr>
              <a:t>Women are also</a:t>
            </a:r>
            <a:r>
              <a:rPr lang="en-US">
                <a:latin typeface="Fira Sans SemiBold"/>
                <a:ea typeface="Fira Sans SemiBold"/>
                <a:cs typeface="Fira Sans SemiBold"/>
                <a:sym typeface="Fira Sans SemiBold"/>
              </a:rPr>
              <a:t> less likely to report respect in the community for seeking redressal.  </a:t>
            </a:r>
            <a:endParaRPr>
              <a:latin typeface="Fira Sans"/>
              <a:ea typeface="Fira Sans"/>
              <a:cs typeface="Fira Sans"/>
              <a:sym typeface="Fira Sans"/>
            </a:endParaRPr>
          </a:p>
        </p:txBody>
      </p:sp>
      <p:sp>
        <p:nvSpPr>
          <p:cNvPr id="733" name="Google Shape;733;p62"/>
          <p:cNvSpPr txBox="1"/>
          <p:nvPr/>
        </p:nvSpPr>
        <p:spPr>
          <a:xfrm>
            <a:off x="573600" y="6176625"/>
            <a:ext cx="10158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000">
                <a:latin typeface="Manrope Medium"/>
                <a:ea typeface="Manrope Medium"/>
                <a:cs typeface="Manrope Medium"/>
                <a:sym typeface="Manrope Medium"/>
              </a:rPr>
              <a:t>***Difference in means is significant at the 99% confidence level,  ** significant at 95% confidence level.</a:t>
            </a:r>
            <a:endParaRPr i="1" sz="1000">
              <a:latin typeface="Manrope Medium"/>
              <a:ea typeface="Manrope Medium"/>
              <a:cs typeface="Manrope Medium"/>
              <a:sym typeface="Manrope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63"/>
          <p:cNvSpPr txBox="1"/>
          <p:nvPr>
            <p:ph type="title"/>
          </p:nvPr>
        </p:nvSpPr>
        <p:spPr>
          <a:xfrm>
            <a:off x="1013498" y="1170373"/>
            <a:ext cx="4065900" cy="1064100"/>
          </a:xfrm>
          <a:prstGeom prst="rect">
            <a:avLst/>
          </a:prstGeom>
        </p:spPr>
        <p:txBody>
          <a:bodyPr anchorCtr="0" anchor="ctr" bIns="43875" lIns="87775" spcFirstLastPara="1" rIns="87775" wrap="square" tIns="43875">
            <a:normAutofit/>
          </a:bodyPr>
          <a:lstStyle/>
          <a:p>
            <a:pPr indent="0" lvl="0" marL="0" rtl="0" algn="l">
              <a:spcBef>
                <a:spcPts val="0"/>
              </a:spcBef>
              <a:spcAft>
                <a:spcPts val="0"/>
              </a:spcAft>
              <a:buNone/>
            </a:pPr>
            <a:r>
              <a:rPr lang="en-US"/>
              <a:t>Regression Results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4"/>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0" lang="en-US"/>
              <a:t>The objective of this analysis is to:</a:t>
            </a:r>
            <a:endParaRPr/>
          </a:p>
        </p:txBody>
      </p:sp>
      <p:sp>
        <p:nvSpPr>
          <p:cNvPr id="745" name="Google Shape;745;p64"/>
          <p:cNvSpPr txBox="1"/>
          <p:nvPr>
            <p:ph idx="1" type="body"/>
          </p:nvPr>
        </p:nvSpPr>
        <p:spPr>
          <a:xfrm>
            <a:off x="585225" y="1307525"/>
            <a:ext cx="10534200" cy="4493100"/>
          </a:xfrm>
          <a:prstGeom prst="rect">
            <a:avLst/>
          </a:prstGeom>
        </p:spPr>
        <p:txBody>
          <a:bodyPr anchorCtr="0" anchor="t" bIns="45700" lIns="91425" spcFirstLastPara="1" rIns="91425" wrap="square" tIns="45700">
            <a:normAutofit lnSpcReduction="10000"/>
          </a:bodyPr>
          <a:lstStyle/>
          <a:p>
            <a:pPr indent="0" lvl="0" marL="0" rtl="0" algn="l">
              <a:lnSpc>
                <a:spcPct val="100000"/>
              </a:lnSpc>
              <a:spcBef>
                <a:spcPts val="400"/>
              </a:spcBef>
              <a:spcAft>
                <a:spcPts val="0"/>
              </a:spcAft>
              <a:buNone/>
            </a:pPr>
            <a:r>
              <a:t/>
            </a:r>
            <a:endParaRPr/>
          </a:p>
          <a:p>
            <a:pPr indent="-330200" lvl="0" marL="457200" rtl="0" algn="just">
              <a:lnSpc>
                <a:spcPct val="100000"/>
              </a:lnSpc>
              <a:spcBef>
                <a:spcPts val="0"/>
              </a:spcBef>
              <a:spcAft>
                <a:spcPts val="0"/>
              </a:spcAft>
              <a:buClr>
                <a:srgbClr val="000000"/>
              </a:buClr>
              <a:buSzPts val="1600"/>
              <a:buFont typeface="Manrope"/>
              <a:buAutoNum type="arabicPeriod"/>
            </a:pPr>
            <a:r>
              <a:rPr lang="en-US">
                <a:solidFill>
                  <a:srgbClr val="000000"/>
                </a:solidFill>
                <a:latin typeface="Manrope"/>
                <a:ea typeface="Manrope"/>
                <a:cs typeface="Manrope"/>
                <a:sym typeface="Manrope"/>
              </a:rPr>
              <a:t>Establish correlations between three individual-specific psychological factors (locus of control, self-efficacy, and fatalism), social norms, and self-reported Digital Financial Services (DFS) grievance redress knowledge, attitudes, and behaviours.</a:t>
            </a:r>
            <a:endParaRPr>
              <a:solidFill>
                <a:srgbClr val="000000"/>
              </a:solidFill>
              <a:latin typeface="Manrope"/>
              <a:ea typeface="Manrope"/>
              <a:cs typeface="Manrope"/>
              <a:sym typeface="Manrope"/>
            </a:endParaRPr>
          </a:p>
          <a:p>
            <a:pPr indent="0" lvl="0" marL="457200" rtl="0" algn="just">
              <a:lnSpc>
                <a:spcPct val="100000"/>
              </a:lnSpc>
              <a:spcBef>
                <a:spcPts val="1000"/>
              </a:spcBef>
              <a:spcAft>
                <a:spcPts val="0"/>
              </a:spcAft>
              <a:buNone/>
            </a:pPr>
            <a:r>
              <a:t/>
            </a:r>
            <a:endParaRPr>
              <a:solidFill>
                <a:srgbClr val="000000"/>
              </a:solidFill>
              <a:latin typeface="Manrope"/>
              <a:ea typeface="Manrope"/>
              <a:cs typeface="Manrope"/>
              <a:sym typeface="Manrope"/>
            </a:endParaRPr>
          </a:p>
          <a:p>
            <a:pPr indent="-330200" lvl="0" marL="457200" rtl="0" algn="just">
              <a:lnSpc>
                <a:spcPct val="100000"/>
              </a:lnSpc>
              <a:spcBef>
                <a:spcPts val="1000"/>
              </a:spcBef>
              <a:spcAft>
                <a:spcPts val="0"/>
              </a:spcAft>
              <a:buClr>
                <a:srgbClr val="000000"/>
              </a:buClr>
              <a:buSzPts val="1600"/>
              <a:buAutoNum type="arabicPeriod"/>
            </a:pPr>
            <a:r>
              <a:rPr lang="en-US">
                <a:solidFill>
                  <a:srgbClr val="000000"/>
                </a:solidFill>
                <a:latin typeface="Manrope"/>
                <a:ea typeface="Manrope"/>
                <a:cs typeface="Manrope"/>
                <a:sym typeface="Manrope"/>
              </a:rPr>
              <a:t>Control for the demographics that may introduce variation in the outcomes</a:t>
            </a:r>
            <a:r>
              <a:rPr lang="en-US">
                <a:solidFill>
                  <a:srgbClr val="000000"/>
                </a:solidFill>
                <a:latin typeface="Manrope"/>
                <a:ea typeface="Manrope"/>
                <a:cs typeface="Manrope"/>
                <a:sym typeface="Manrope"/>
              </a:rPr>
              <a:t>, such as smartphone ownership, gender, age, education, employment status, and household income.</a:t>
            </a:r>
            <a:endParaRPr strike="sngStrike">
              <a:solidFill>
                <a:srgbClr val="000000"/>
              </a:solidFill>
              <a:latin typeface="Manrope"/>
              <a:ea typeface="Manrope"/>
              <a:cs typeface="Manrope"/>
              <a:sym typeface="Manrope"/>
            </a:endParaRPr>
          </a:p>
          <a:p>
            <a:pPr indent="0" lvl="0" marL="457200" rtl="0" algn="just">
              <a:lnSpc>
                <a:spcPct val="100000"/>
              </a:lnSpc>
              <a:spcBef>
                <a:spcPts val="1000"/>
              </a:spcBef>
              <a:spcAft>
                <a:spcPts val="0"/>
              </a:spcAft>
              <a:buNone/>
            </a:pPr>
            <a:r>
              <a:t/>
            </a:r>
            <a:endParaRPr>
              <a:solidFill>
                <a:srgbClr val="000000"/>
              </a:solidFill>
              <a:latin typeface="Manrope"/>
              <a:ea typeface="Manrope"/>
              <a:cs typeface="Manrope"/>
              <a:sym typeface="Manrope"/>
            </a:endParaRPr>
          </a:p>
          <a:p>
            <a:pPr indent="-330200" lvl="0" marL="457200" rtl="0" algn="just">
              <a:lnSpc>
                <a:spcPct val="100000"/>
              </a:lnSpc>
              <a:spcBef>
                <a:spcPts val="1000"/>
              </a:spcBef>
              <a:spcAft>
                <a:spcPts val="0"/>
              </a:spcAft>
              <a:buClr>
                <a:srgbClr val="000000"/>
              </a:buClr>
              <a:buSzPts val="1600"/>
              <a:buAutoNum type="arabicPeriod"/>
            </a:pPr>
            <a:r>
              <a:rPr lang="en-US">
                <a:solidFill>
                  <a:srgbClr val="000000"/>
                </a:solidFill>
                <a:latin typeface="Manrope"/>
                <a:ea typeface="Manrope"/>
                <a:cs typeface="Manrope"/>
                <a:sym typeface="Manrope"/>
              </a:rPr>
              <a:t>Control for variables identified through qualitative research including </a:t>
            </a:r>
            <a:r>
              <a:rPr lang="en-US">
                <a:solidFill>
                  <a:srgbClr val="000000"/>
                </a:solidFill>
                <a:latin typeface="Manrope"/>
                <a:ea typeface="Manrope"/>
                <a:cs typeface="Manrope"/>
                <a:sym typeface="Manrope"/>
              </a:rPr>
              <a:t>previous experience with </a:t>
            </a:r>
            <a:r>
              <a:rPr lang="en-US">
                <a:solidFill>
                  <a:srgbClr val="000000"/>
                </a:solidFill>
                <a:latin typeface="Manrope"/>
                <a:ea typeface="Manrope"/>
                <a:cs typeface="Manrope"/>
                <a:sym typeface="Manrope"/>
              </a:rPr>
              <a:t>raising complaints through formal mechanisms and </a:t>
            </a:r>
            <a:r>
              <a:rPr lang="en-US">
                <a:solidFill>
                  <a:srgbClr val="000000"/>
                </a:solidFill>
                <a:latin typeface="Manrope"/>
                <a:ea typeface="Manrope"/>
                <a:cs typeface="Manrope"/>
                <a:sym typeface="Manrope"/>
              </a:rPr>
              <a:t>household division of labour</a:t>
            </a:r>
            <a:r>
              <a:rPr lang="en-US">
                <a:solidFill>
                  <a:srgbClr val="000000"/>
                </a:solidFill>
                <a:latin typeface="Manrope"/>
                <a:ea typeface="Manrope"/>
                <a:cs typeface="Manrope"/>
                <a:sym typeface="Manrope"/>
              </a:rPr>
              <a:t>.</a:t>
            </a:r>
            <a:endParaRPr>
              <a:solidFill>
                <a:srgbClr val="000000"/>
              </a:solidFill>
              <a:latin typeface="Manrope"/>
              <a:ea typeface="Manrope"/>
              <a:cs typeface="Manrope"/>
              <a:sym typeface="Manrope"/>
            </a:endParaRPr>
          </a:p>
          <a:p>
            <a:pPr indent="0" lvl="0" marL="457200" rtl="0" algn="just">
              <a:lnSpc>
                <a:spcPct val="100000"/>
              </a:lnSpc>
              <a:spcBef>
                <a:spcPts val="1000"/>
              </a:spcBef>
              <a:spcAft>
                <a:spcPts val="0"/>
              </a:spcAft>
              <a:buNone/>
            </a:pPr>
            <a:r>
              <a:t/>
            </a:r>
            <a:endParaRPr>
              <a:solidFill>
                <a:srgbClr val="000000"/>
              </a:solidFill>
              <a:latin typeface="Manrope"/>
              <a:ea typeface="Manrope"/>
              <a:cs typeface="Manrope"/>
              <a:sym typeface="Manrope"/>
            </a:endParaRPr>
          </a:p>
          <a:p>
            <a:pPr indent="-330200" lvl="0" marL="457200" rtl="0" algn="just">
              <a:lnSpc>
                <a:spcPct val="100000"/>
              </a:lnSpc>
              <a:spcBef>
                <a:spcPts val="1000"/>
              </a:spcBef>
              <a:spcAft>
                <a:spcPts val="0"/>
              </a:spcAft>
              <a:buClr>
                <a:srgbClr val="000000"/>
              </a:buClr>
              <a:buSzPts val="1600"/>
              <a:buAutoNum type="arabicPeriod"/>
            </a:pPr>
            <a:r>
              <a:rPr lang="en-US">
                <a:solidFill>
                  <a:srgbClr val="000000"/>
                </a:solidFill>
                <a:latin typeface="Manrope"/>
                <a:ea typeface="Manrope"/>
                <a:cs typeface="Manrope"/>
                <a:sym typeface="Manrope"/>
              </a:rPr>
              <a:t>Compare the results of these tests between male and female respondents.</a:t>
            </a:r>
            <a:endParaRPr>
              <a:solidFill>
                <a:srgbClr val="000000"/>
              </a:solidFill>
              <a:latin typeface="Manrope"/>
              <a:ea typeface="Manrope"/>
              <a:cs typeface="Manrope"/>
              <a:sym typeface="Manrope"/>
            </a:endParaRPr>
          </a:p>
          <a:p>
            <a:pPr indent="0" lvl="0" marL="457200" rtl="0" algn="just">
              <a:lnSpc>
                <a:spcPct val="100000"/>
              </a:lnSpc>
              <a:spcBef>
                <a:spcPts val="1000"/>
              </a:spcBef>
              <a:spcAft>
                <a:spcPts val="0"/>
              </a:spcAft>
              <a:buNone/>
            </a:pPr>
            <a:r>
              <a:t/>
            </a:r>
            <a:endParaRPr>
              <a:solidFill>
                <a:srgbClr val="000000"/>
              </a:solidFill>
              <a:latin typeface="Manrope"/>
              <a:ea typeface="Manrope"/>
              <a:cs typeface="Manrope"/>
              <a:sym typeface="Manrope"/>
            </a:endParaRPr>
          </a:p>
          <a:p>
            <a:pPr indent="-330200" lvl="0" marL="457200" rtl="0" algn="just">
              <a:lnSpc>
                <a:spcPct val="100000"/>
              </a:lnSpc>
              <a:spcBef>
                <a:spcPts val="1000"/>
              </a:spcBef>
              <a:spcAft>
                <a:spcPts val="0"/>
              </a:spcAft>
              <a:buClr>
                <a:srgbClr val="000000"/>
              </a:buClr>
              <a:buSzPts val="1600"/>
              <a:buFont typeface="Manrope"/>
              <a:buAutoNum type="arabicPeriod"/>
            </a:pPr>
            <a:r>
              <a:rPr lang="en-US">
                <a:solidFill>
                  <a:srgbClr val="000000"/>
                </a:solidFill>
                <a:latin typeface="Manrope"/>
                <a:ea typeface="Manrope"/>
                <a:cs typeface="Manrope"/>
                <a:sym typeface="Manrope"/>
              </a:rPr>
              <a:t>Discover actionable insights that will inform interventions and test causality between the predictors and desired outcomes.</a:t>
            </a:r>
            <a:endParaRPr>
              <a:solidFill>
                <a:srgbClr val="000000"/>
              </a:solidFill>
              <a:latin typeface="Manrope"/>
              <a:ea typeface="Manrope"/>
              <a:cs typeface="Manrope"/>
              <a:sym typeface="Manrop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65"/>
          <p:cNvSpPr/>
          <p:nvPr/>
        </p:nvSpPr>
        <p:spPr>
          <a:xfrm>
            <a:off x="585225" y="1221000"/>
            <a:ext cx="10534200" cy="6543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Ordered Logistic Regression</a:t>
            </a:r>
            <a:endParaRPr b="1" sz="1300">
              <a:solidFill>
                <a:schemeClr val="accent6"/>
              </a:solidFill>
              <a:latin typeface="Manrope"/>
              <a:ea typeface="Manrope"/>
              <a:cs typeface="Manrope"/>
              <a:sym typeface="Manrope"/>
            </a:endParaRPr>
          </a:p>
          <a:p>
            <a:pPr indent="0" lvl="0" marL="0" rtl="0" algn="l">
              <a:spcBef>
                <a:spcPts val="0"/>
              </a:spcBef>
              <a:spcAft>
                <a:spcPts val="0"/>
              </a:spcAft>
              <a:buNone/>
            </a:pPr>
            <a:r>
              <a:rPr lang="en-US" sz="1300">
                <a:solidFill>
                  <a:schemeClr val="accent6"/>
                </a:solidFill>
                <a:latin typeface="Manrope"/>
                <a:ea typeface="Manrope"/>
                <a:cs typeface="Manrope"/>
                <a:sym typeface="Manrope"/>
              </a:rPr>
              <a:t>Outcome = Number of correct answers from 4 questions (Range 0-4; Mean = 2.6) </a:t>
            </a:r>
            <a:endParaRPr b="1" sz="1300">
              <a:solidFill>
                <a:schemeClr val="accent6"/>
              </a:solidFill>
              <a:latin typeface="Manrope"/>
              <a:ea typeface="Manrope"/>
              <a:cs typeface="Manrope"/>
              <a:sym typeface="Manrope"/>
            </a:endParaRPr>
          </a:p>
        </p:txBody>
      </p:sp>
      <p:sp>
        <p:nvSpPr>
          <p:cNvPr id="752" name="Google Shape;752;p65"/>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Outcome</a:t>
            </a:r>
            <a:r>
              <a:rPr lang="en-US"/>
              <a:t>: </a:t>
            </a:r>
            <a:r>
              <a:rPr b="0" lang="en-US">
                <a:latin typeface="Fira Sans Light"/>
                <a:ea typeface="Fira Sans Light"/>
                <a:cs typeface="Fira Sans Light"/>
                <a:sym typeface="Fira Sans Light"/>
              </a:rPr>
              <a:t>DFS redressal knowledge  </a:t>
            </a:r>
            <a:endParaRPr b="0">
              <a:latin typeface="Fira Sans Light"/>
              <a:ea typeface="Fira Sans Light"/>
              <a:cs typeface="Fira Sans Light"/>
              <a:sym typeface="Fira Sans Light"/>
            </a:endParaRPr>
          </a:p>
        </p:txBody>
      </p:sp>
      <p:sp>
        <p:nvSpPr>
          <p:cNvPr id="753" name="Google Shape;753;p65"/>
          <p:cNvSpPr/>
          <p:nvPr/>
        </p:nvSpPr>
        <p:spPr>
          <a:xfrm>
            <a:off x="585225" y="2058175"/>
            <a:ext cx="10534200" cy="3623100"/>
          </a:xfrm>
          <a:prstGeom prst="rect">
            <a:avLst/>
          </a:prstGeom>
          <a:solidFill>
            <a:schemeClr val="lt2"/>
          </a:solid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Fira Sans"/>
              <a:buChar char="●"/>
            </a:pPr>
            <a:r>
              <a:rPr b="1" lang="en-US" sz="1800">
                <a:solidFill>
                  <a:schemeClr val="dk1"/>
                </a:solidFill>
                <a:latin typeface="Fira Sans"/>
                <a:ea typeface="Fira Sans"/>
                <a:cs typeface="Fira Sans"/>
                <a:sym typeface="Fira Sans"/>
              </a:rPr>
              <a:t>For women only, high DFS redressal knowledge</a:t>
            </a:r>
            <a:r>
              <a:rPr lang="en-US" sz="1800">
                <a:solidFill>
                  <a:schemeClr val="dk1"/>
                </a:solidFill>
                <a:latin typeface="Fira Sans"/>
                <a:ea typeface="Fira Sans"/>
                <a:cs typeface="Fira Sans"/>
                <a:sym typeface="Fira Sans"/>
              </a:rPr>
              <a:t> is associated with: </a:t>
            </a:r>
            <a:endParaRPr sz="1800">
              <a:solidFill>
                <a:schemeClr val="dk1"/>
              </a:solidFill>
              <a:latin typeface="Fira Sans"/>
              <a:ea typeface="Fira Sans"/>
              <a:cs typeface="Fira Sans"/>
              <a:sym typeface="Fira Sans"/>
            </a:endParaRPr>
          </a:p>
          <a:p>
            <a:pPr indent="-342900" lvl="1" marL="914400" rtl="0" algn="l">
              <a:lnSpc>
                <a:spcPct val="115000"/>
              </a:lnSpc>
              <a:spcBef>
                <a:spcPts val="0"/>
              </a:spcBef>
              <a:spcAft>
                <a:spcPts val="0"/>
              </a:spcAft>
              <a:buClr>
                <a:schemeClr val="dk1"/>
              </a:buClr>
              <a:buSzPts val="1800"/>
              <a:buFont typeface="Fira Sans"/>
              <a:buChar char="○"/>
            </a:pPr>
            <a:r>
              <a:rPr lang="en-US" sz="1800">
                <a:solidFill>
                  <a:schemeClr val="dk1"/>
                </a:solidFill>
                <a:latin typeface="Fira Sans"/>
                <a:ea typeface="Fira Sans"/>
                <a:cs typeface="Fira Sans"/>
                <a:sym typeface="Fira Sans"/>
              </a:rPr>
              <a:t>High self-efficacy </a:t>
            </a:r>
            <a:endParaRPr sz="1800" strike="sngStrike">
              <a:solidFill>
                <a:schemeClr val="dk1"/>
              </a:solidFill>
              <a:latin typeface="Fira Sans"/>
              <a:ea typeface="Fira Sans"/>
              <a:cs typeface="Fira Sans"/>
              <a:sym typeface="Fira Sans"/>
            </a:endParaRPr>
          </a:p>
          <a:p>
            <a:pPr indent="-342900" lvl="1" marL="914400" rtl="0" algn="l">
              <a:lnSpc>
                <a:spcPct val="115000"/>
              </a:lnSpc>
              <a:spcBef>
                <a:spcPts val="0"/>
              </a:spcBef>
              <a:spcAft>
                <a:spcPts val="0"/>
              </a:spcAft>
              <a:buClr>
                <a:schemeClr val="dk1"/>
              </a:buClr>
              <a:buSzPts val="1800"/>
              <a:buFont typeface="Fira Sans"/>
              <a:buChar char="○"/>
            </a:pPr>
            <a:r>
              <a:rPr lang="en-US" sz="1800">
                <a:solidFill>
                  <a:schemeClr val="dk1"/>
                </a:solidFill>
                <a:latin typeface="Fira Sans"/>
                <a:ea typeface="Fira Sans"/>
                <a:cs typeface="Fira Sans"/>
                <a:sym typeface="Fira Sans"/>
              </a:rPr>
              <a:t>Low backlash from family for redressal seeking </a:t>
            </a:r>
            <a:endParaRPr sz="1800">
              <a:solidFill>
                <a:schemeClr val="dk1"/>
              </a:solidFill>
              <a:latin typeface="Fira Sans"/>
              <a:ea typeface="Fira Sans"/>
              <a:cs typeface="Fira Sans"/>
              <a:sym typeface="Fira Sans"/>
            </a:endParaRPr>
          </a:p>
          <a:p>
            <a:pPr indent="0" lvl="0" marL="914400" rtl="0" algn="l">
              <a:lnSpc>
                <a:spcPct val="115000"/>
              </a:lnSpc>
              <a:spcBef>
                <a:spcPts val="0"/>
              </a:spcBef>
              <a:spcAft>
                <a:spcPts val="0"/>
              </a:spcAft>
              <a:buNone/>
            </a:pPr>
            <a:r>
              <a:t/>
            </a:r>
            <a:endParaRPr sz="1800">
              <a:solidFill>
                <a:schemeClr val="dk1"/>
              </a:solidFill>
              <a:latin typeface="Fira Sans"/>
              <a:ea typeface="Fira Sans"/>
              <a:cs typeface="Fira Sans"/>
              <a:sym typeface="Fira Sans"/>
            </a:endParaRPr>
          </a:p>
          <a:p>
            <a:pPr indent="-342900" lvl="0" marL="457200" rtl="0" algn="l">
              <a:lnSpc>
                <a:spcPct val="115000"/>
              </a:lnSpc>
              <a:spcBef>
                <a:spcPts val="0"/>
              </a:spcBef>
              <a:spcAft>
                <a:spcPts val="0"/>
              </a:spcAft>
              <a:buClr>
                <a:schemeClr val="dk1"/>
              </a:buClr>
              <a:buSzPts val="1800"/>
              <a:buFont typeface="Fira Sans"/>
              <a:buChar char="●"/>
            </a:pPr>
            <a:r>
              <a:rPr lang="en-US" sz="1800">
                <a:solidFill>
                  <a:schemeClr val="dk1"/>
                </a:solidFill>
                <a:latin typeface="Fira Sans"/>
                <a:ea typeface="Fira Sans"/>
                <a:cs typeface="Fira Sans"/>
                <a:sym typeface="Fira Sans"/>
              </a:rPr>
              <a:t>Counterintuitively, the model also found that </a:t>
            </a:r>
            <a:r>
              <a:rPr b="1" lang="en-US" sz="1800">
                <a:solidFill>
                  <a:schemeClr val="dk1"/>
                </a:solidFill>
                <a:latin typeface="Fira Sans"/>
                <a:ea typeface="Fira Sans"/>
                <a:cs typeface="Fira Sans"/>
                <a:sym typeface="Fira Sans"/>
              </a:rPr>
              <a:t>high DFS redressal knowledge</a:t>
            </a:r>
            <a:r>
              <a:rPr lang="en-US" sz="1800">
                <a:solidFill>
                  <a:schemeClr val="dk1"/>
                </a:solidFill>
                <a:latin typeface="Fira Sans"/>
                <a:ea typeface="Fira Sans"/>
                <a:cs typeface="Fira Sans"/>
                <a:sym typeface="Fira Sans"/>
              </a:rPr>
              <a:t> was associated with: </a:t>
            </a:r>
            <a:endParaRPr sz="1800">
              <a:solidFill>
                <a:schemeClr val="dk1"/>
              </a:solidFill>
              <a:latin typeface="Fira Sans"/>
              <a:ea typeface="Fira Sans"/>
              <a:cs typeface="Fira Sans"/>
              <a:sym typeface="Fira Sans"/>
            </a:endParaRPr>
          </a:p>
          <a:p>
            <a:pPr indent="-342900" lvl="1" marL="914400" rtl="0" algn="l">
              <a:lnSpc>
                <a:spcPct val="115000"/>
              </a:lnSpc>
              <a:spcBef>
                <a:spcPts val="0"/>
              </a:spcBef>
              <a:spcAft>
                <a:spcPts val="0"/>
              </a:spcAft>
              <a:buClr>
                <a:schemeClr val="dk1"/>
              </a:buClr>
              <a:buSzPts val="1800"/>
              <a:buFont typeface="Fira Sans"/>
              <a:buChar char="○"/>
            </a:pPr>
            <a:r>
              <a:rPr lang="en-US" sz="1800">
                <a:solidFill>
                  <a:schemeClr val="dk1"/>
                </a:solidFill>
                <a:latin typeface="Fira Sans"/>
                <a:ea typeface="Fira Sans"/>
                <a:cs typeface="Fira Sans"/>
                <a:sym typeface="Fira Sans"/>
              </a:rPr>
              <a:t>Fewer </a:t>
            </a:r>
            <a:r>
              <a:rPr lang="en-US" sz="1800">
                <a:solidFill>
                  <a:schemeClr val="dk1"/>
                </a:solidFill>
                <a:latin typeface="Fira Sans"/>
                <a:ea typeface="Fira Sans"/>
                <a:cs typeface="Fira Sans"/>
                <a:sym typeface="Fira Sans"/>
              </a:rPr>
              <a:t>male household members who prefer using DFS to cash (overall sample) </a:t>
            </a:r>
            <a:endParaRPr sz="1800">
              <a:solidFill>
                <a:schemeClr val="dk1"/>
              </a:solidFill>
              <a:latin typeface="Fira Sans"/>
              <a:ea typeface="Fira Sans"/>
              <a:cs typeface="Fira Sans"/>
              <a:sym typeface="Fira Sans"/>
            </a:endParaRPr>
          </a:p>
          <a:p>
            <a:pPr indent="-342900" lvl="1" marL="914400" rtl="0" algn="l">
              <a:lnSpc>
                <a:spcPct val="115000"/>
              </a:lnSpc>
              <a:spcBef>
                <a:spcPts val="0"/>
              </a:spcBef>
              <a:spcAft>
                <a:spcPts val="0"/>
              </a:spcAft>
              <a:buClr>
                <a:schemeClr val="dk1"/>
              </a:buClr>
              <a:buSzPts val="1800"/>
              <a:buFont typeface="Fira Sans"/>
              <a:buChar char="○"/>
            </a:pPr>
            <a:r>
              <a:rPr lang="en-US" sz="1800">
                <a:solidFill>
                  <a:schemeClr val="dk1"/>
                </a:solidFill>
                <a:latin typeface="Fira Sans"/>
                <a:ea typeface="Fira Sans"/>
                <a:cs typeface="Fira Sans"/>
                <a:sym typeface="Fira Sans"/>
              </a:rPr>
              <a:t>Low Locus of control </a:t>
            </a:r>
            <a:r>
              <a:rPr i="1" lang="en-US" sz="1800">
                <a:solidFill>
                  <a:schemeClr val="dk1"/>
                </a:solidFill>
                <a:latin typeface="Fira Sans"/>
                <a:ea typeface="Fira Sans"/>
                <a:cs typeface="Fira Sans"/>
                <a:sym typeface="Fira Sans"/>
              </a:rPr>
              <a:t>internality</a:t>
            </a:r>
            <a:r>
              <a:rPr lang="en-US" sz="1800">
                <a:solidFill>
                  <a:schemeClr val="dk1"/>
                </a:solidFill>
                <a:latin typeface="Fira Sans"/>
                <a:ea typeface="Fira Sans"/>
                <a:cs typeface="Fira Sans"/>
                <a:sym typeface="Fira Sans"/>
              </a:rPr>
              <a:t> for women</a:t>
            </a:r>
            <a:r>
              <a:rPr lang="en-US" sz="1800">
                <a:solidFill>
                  <a:schemeClr val="dk1"/>
                </a:solidFill>
                <a:latin typeface="Fira Sans"/>
                <a:ea typeface="Fira Sans"/>
                <a:cs typeface="Fira Sans"/>
                <a:sym typeface="Fira Sans"/>
              </a:rPr>
              <a:t> only </a:t>
            </a:r>
            <a:endParaRPr sz="1800">
              <a:solidFill>
                <a:schemeClr val="dk1"/>
              </a:solidFill>
              <a:latin typeface="Fira Sans"/>
              <a:ea typeface="Fira Sans"/>
              <a:cs typeface="Fira Sans"/>
              <a:sym typeface="Fira Sans"/>
            </a:endParaRPr>
          </a:p>
          <a:p>
            <a:pPr indent="0" lvl="0" marL="457200" rtl="0" algn="l">
              <a:lnSpc>
                <a:spcPct val="115000"/>
              </a:lnSpc>
              <a:spcBef>
                <a:spcPts val="0"/>
              </a:spcBef>
              <a:spcAft>
                <a:spcPts val="0"/>
              </a:spcAft>
              <a:buNone/>
            </a:pPr>
            <a:r>
              <a:t/>
            </a:r>
            <a:endParaRPr sz="1800">
              <a:solidFill>
                <a:schemeClr val="dk1"/>
              </a:solidFill>
              <a:latin typeface="Fira Sans Medium"/>
              <a:ea typeface="Fira Sans Medium"/>
              <a:cs typeface="Fira Sans Medium"/>
              <a:sym typeface="Fira Sans Medium"/>
            </a:endParaRPr>
          </a:p>
          <a:p>
            <a:pPr indent="-342900" lvl="0" marL="457200" rtl="0" algn="l">
              <a:lnSpc>
                <a:spcPct val="115000"/>
              </a:lnSpc>
              <a:spcBef>
                <a:spcPts val="0"/>
              </a:spcBef>
              <a:spcAft>
                <a:spcPts val="0"/>
              </a:spcAft>
              <a:buClr>
                <a:schemeClr val="dk1"/>
              </a:buClr>
              <a:buSzPts val="1800"/>
              <a:buFont typeface="Fira Sans"/>
              <a:buChar char="●"/>
            </a:pPr>
            <a:r>
              <a:rPr lang="en-US" sz="1800">
                <a:solidFill>
                  <a:schemeClr val="dk1"/>
                </a:solidFill>
                <a:latin typeface="Fira Sans"/>
                <a:ea typeface="Fira Sans"/>
                <a:cs typeface="Fira Sans"/>
                <a:sym typeface="Fira Sans"/>
              </a:rPr>
              <a:t>The difference in average DFS redressal knowledge by gender </a:t>
            </a:r>
            <a:r>
              <a:rPr b="1" lang="en-US" sz="1800">
                <a:solidFill>
                  <a:schemeClr val="dk1"/>
                </a:solidFill>
                <a:latin typeface="Fira Sans"/>
                <a:ea typeface="Fira Sans"/>
                <a:cs typeface="Fira Sans"/>
                <a:sym typeface="Fira Sans"/>
              </a:rPr>
              <a:t>is not robust</a:t>
            </a:r>
            <a:r>
              <a:rPr lang="en-US" sz="1800">
                <a:solidFill>
                  <a:schemeClr val="dk1"/>
                </a:solidFill>
                <a:latin typeface="Fira Sans"/>
                <a:ea typeface="Fira Sans"/>
                <a:cs typeface="Fira Sans"/>
                <a:sym typeface="Fira Sans"/>
              </a:rPr>
              <a:t> in a regression framework with control variables.</a:t>
            </a:r>
            <a:endParaRPr sz="1800">
              <a:solidFill>
                <a:schemeClr val="dk1"/>
              </a:solidFill>
              <a:latin typeface="Fira Sans"/>
              <a:ea typeface="Fira Sans"/>
              <a:cs typeface="Fira Sans"/>
              <a:sym typeface="Fira Sans"/>
            </a:endParaRPr>
          </a:p>
        </p:txBody>
      </p:sp>
      <p:sp>
        <p:nvSpPr>
          <p:cNvPr id="754" name="Google Shape;754;p65"/>
          <p:cNvSpPr txBox="1"/>
          <p:nvPr/>
        </p:nvSpPr>
        <p:spPr>
          <a:xfrm>
            <a:off x="585225" y="6117425"/>
            <a:ext cx="56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Regression tables for overall, female and male models can be found in the Appendix. </a:t>
            </a:r>
            <a:endParaRPr sz="1000">
              <a:latin typeface="Fira Sans Thin"/>
              <a:ea typeface="Fira Sans Thin"/>
              <a:cs typeface="Fira Sans Thin"/>
              <a:sym typeface="Fira Sans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6"/>
          <p:cNvSpPr/>
          <p:nvPr/>
        </p:nvSpPr>
        <p:spPr>
          <a:xfrm>
            <a:off x="585231" y="1220997"/>
            <a:ext cx="10534200" cy="8145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Logistic Regression:</a:t>
            </a:r>
            <a:r>
              <a:rPr lang="en-US" sz="1300">
                <a:solidFill>
                  <a:schemeClr val="accent6"/>
                </a:solidFill>
                <a:latin typeface="Manrope"/>
                <a:ea typeface="Manrope"/>
                <a:cs typeface="Manrope"/>
                <a:sym typeface="Manrope"/>
              </a:rPr>
              <a:t> Outcome = Binary variables for pro-redressal seeking attitude (Data: 0 or 1; Mean = 0.8)</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rPr lang="en-US" sz="1100">
                <a:solidFill>
                  <a:schemeClr val="accent6"/>
                </a:solidFill>
                <a:latin typeface="Manrope"/>
                <a:ea typeface="Manrope"/>
                <a:cs typeface="Manrope"/>
                <a:sym typeface="Manrope"/>
              </a:rPr>
              <a:t>Attitude 1</a:t>
            </a:r>
            <a:r>
              <a:rPr lang="en-US" sz="1100">
                <a:solidFill>
                  <a:schemeClr val="lt1"/>
                </a:solidFill>
                <a:latin typeface="Manrope"/>
                <a:ea typeface="Manrope"/>
                <a:cs typeface="Manrope"/>
                <a:sym typeface="Manrope"/>
              </a:rPr>
              <a:t>: </a:t>
            </a:r>
            <a:r>
              <a:rPr lang="en-US" sz="1100">
                <a:solidFill>
                  <a:schemeClr val="accent6"/>
                </a:solidFill>
                <a:latin typeface="Manrope"/>
                <a:ea typeface="Manrope"/>
                <a:cs typeface="Manrope"/>
                <a:sym typeface="Manrope"/>
              </a:rPr>
              <a:t>If someone is ordering something </a:t>
            </a:r>
            <a:r>
              <a:rPr lang="en-US" sz="1100">
                <a:solidFill>
                  <a:schemeClr val="accent6"/>
                </a:solidFill>
                <a:latin typeface="Manrope"/>
                <a:ea typeface="Manrope"/>
                <a:cs typeface="Manrope"/>
                <a:sym typeface="Manrope"/>
              </a:rPr>
              <a:t>small</a:t>
            </a:r>
            <a:r>
              <a:rPr lang="en-US" sz="1100">
                <a:solidFill>
                  <a:schemeClr val="accent6"/>
                </a:solidFill>
                <a:latin typeface="Manrope"/>
                <a:ea typeface="Manrope"/>
                <a:cs typeface="Manrope"/>
                <a:sym typeface="Manrope"/>
              </a:rPr>
              <a:t> online or sending money through an app or netbanking and there is confusion about whether the transaction went through, is it better to report the problem or let it go? </a:t>
            </a:r>
            <a:endParaRPr b="1" sz="1300">
              <a:solidFill>
                <a:schemeClr val="accent6"/>
              </a:solidFill>
              <a:latin typeface="Manrope"/>
              <a:ea typeface="Manrope"/>
              <a:cs typeface="Manrope"/>
              <a:sym typeface="Manrope"/>
            </a:endParaRPr>
          </a:p>
        </p:txBody>
      </p:sp>
      <p:sp>
        <p:nvSpPr>
          <p:cNvPr id="761" name="Google Shape;761;p66"/>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Outcome:  </a:t>
            </a:r>
            <a:r>
              <a:rPr b="0" lang="en-US">
                <a:latin typeface="Fira Sans Light"/>
                <a:ea typeface="Fira Sans Light"/>
                <a:cs typeface="Fira Sans Light"/>
                <a:sym typeface="Fira Sans Light"/>
              </a:rPr>
              <a:t>DFS redressal attitude 1 - better to report a problem </a:t>
            </a:r>
            <a:endParaRPr b="0">
              <a:latin typeface="Fira Sans Light"/>
              <a:ea typeface="Fira Sans Light"/>
              <a:cs typeface="Fira Sans Light"/>
              <a:sym typeface="Fira Sans Light"/>
            </a:endParaRPr>
          </a:p>
        </p:txBody>
      </p:sp>
      <p:sp>
        <p:nvSpPr>
          <p:cNvPr id="762" name="Google Shape;762;p66"/>
          <p:cNvSpPr/>
          <p:nvPr/>
        </p:nvSpPr>
        <p:spPr>
          <a:xfrm>
            <a:off x="585300" y="2279925"/>
            <a:ext cx="10534200" cy="336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Women who say it is better to report a problem have: </a:t>
            </a:r>
            <a:endParaRPr strike="sngStrike">
              <a:solidFill>
                <a:schemeClr val="dk1"/>
              </a:solidFill>
              <a:latin typeface="Fira Sans"/>
              <a:ea typeface="Fira Sans"/>
              <a:cs typeface="Fira Sans"/>
              <a:sym typeface="Fira Sans"/>
            </a:endParaRPr>
          </a:p>
          <a:p>
            <a:pPr indent="-317500" lvl="1" marL="9144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Higher internality </a:t>
            </a:r>
            <a:r>
              <a:rPr lang="en-US">
                <a:solidFill>
                  <a:schemeClr val="dk1"/>
                </a:solidFill>
                <a:latin typeface="Fira Sans"/>
                <a:ea typeface="Fira Sans"/>
                <a:cs typeface="Fira Sans"/>
                <a:sym typeface="Fira Sans"/>
              </a:rPr>
              <a:t>(a </a:t>
            </a:r>
            <a:r>
              <a:rPr lang="en-US">
                <a:solidFill>
                  <a:schemeClr val="dk1"/>
                </a:solidFill>
                <a:latin typeface="Fira Sans"/>
                <a:ea typeface="Fira Sans"/>
                <a:cs typeface="Fira Sans"/>
                <a:sym typeface="Fira Sans"/>
              </a:rPr>
              <a:t>locus of control subscale</a:t>
            </a:r>
            <a:r>
              <a:rPr lang="en-US">
                <a:solidFill>
                  <a:schemeClr val="dk1"/>
                </a:solidFill>
                <a:latin typeface="Fira Sans"/>
                <a:ea typeface="Fira Sans"/>
                <a:cs typeface="Fira Sans"/>
                <a:sym typeface="Fira Sans"/>
              </a:rPr>
              <a:t>)</a:t>
            </a:r>
            <a:endParaRPr>
              <a:solidFill>
                <a:schemeClr val="dk1"/>
              </a:solidFill>
              <a:latin typeface="Fira Sans"/>
              <a:ea typeface="Fira Sans"/>
              <a:cs typeface="Fira Sans"/>
              <a:sym typeface="Fira Sans"/>
            </a:endParaRPr>
          </a:p>
          <a:p>
            <a:pPr indent="-317500" lvl="1" marL="9144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Low powerful others </a:t>
            </a:r>
            <a:r>
              <a:rPr lang="en-US">
                <a:solidFill>
                  <a:schemeClr val="dk1"/>
                </a:solidFill>
                <a:latin typeface="Fira Sans"/>
                <a:ea typeface="Fira Sans"/>
                <a:cs typeface="Fira Sans"/>
                <a:sym typeface="Fira Sans"/>
              </a:rPr>
              <a:t>(a </a:t>
            </a:r>
            <a:r>
              <a:rPr lang="en-US">
                <a:solidFill>
                  <a:schemeClr val="dk1"/>
                </a:solidFill>
                <a:latin typeface="Fira Sans"/>
                <a:ea typeface="Fira Sans"/>
                <a:cs typeface="Fira Sans"/>
                <a:sym typeface="Fira Sans"/>
              </a:rPr>
              <a:t>locus of control subscale</a:t>
            </a:r>
            <a:r>
              <a:rPr lang="en-US">
                <a:solidFill>
                  <a:schemeClr val="dk1"/>
                </a:solidFill>
                <a:latin typeface="Fira Sans"/>
                <a:ea typeface="Fira Sans"/>
                <a:cs typeface="Fira Sans"/>
                <a:sym typeface="Fira Sans"/>
              </a:rPr>
              <a:t>)</a:t>
            </a:r>
            <a:r>
              <a:rPr lang="en-US">
                <a:solidFill>
                  <a:schemeClr val="dk1"/>
                </a:solidFill>
                <a:latin typeface="Fira Sans"/>
                <a:ea typeface="Fira Sans"/>
                <a:cs typeface="Fira Sans"/>
                <a:sym typeface="Fira Sans"/>
              </a:rPr>
              <a:t> </a:t>
            </a:r>
            <a:endParaRPr>
              <a:solidFill>
                <a:schemeClr val="dk1"/>
              </a:solidFill>
              <a:latin typeface="Fira Sans"/>
              <a:ea typeface="Fira Sans"/>
              <a:cs typeface="Fira Sans"/>
              <a:sym typeface="Fira Sans"/>
            </a:endParaRPr>
          </a:p>
          <a:p>
            <a:pPr indent="0" lvl="0" marL="914400" rtl="0" algn="l">
              <a:lnSpc>
                <a:spcPct val="115000"/>
              </a:lnSpc>
              <a:spcBef>
                <a:spcPts val="0"/>
              </a:spcBef>
              <a:spcAft>
                <a:spcPts val="0"/>
              </a:spcAft>
              <a:buNone/>
            </a:pPr>
            <a:r>
              <a:t/>
            </a:r>
            <a:endParaRPr>
              <a:solidFill>
                <a:schemeClr val="dk1"/>
              </a:solidFill>
              <a:latin typeface="Fira Sans"/>
              <a:ea typeface="Fira Sans"/>
              <a:cs typeface="Fira Sans"/>
              <a:sym typeface="Fira Sans"/>
            </a:endParaRPr>
          </a:p>
          <a:p>
            <a:pPr indent="-317500" lvl="0" marL="4572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Confoundingly, </a:t>
            </a:r>
            <a:r>
              <a:rPr b="1" lang="en-US">
                <a:solidFill>
                  <a:schemeClr val="dk1"/>
                </a:solidFill>
                <a:latin typeface="Fira Sans"/>
                <a:ea typeface="Fira Sans"/>
                <a:cs typeface="Fira Sans"/>
                <a:sym typeface="Fira Sans"/>
              </a:rPr>
              <a:t>high DFS redressal attitude 1</a:t>
            </a:r>
            <a:r>
              <a:rPr lang="en-US">
                <a:solidFill>
                  <a:schemeClr val="dk1"/>
                </a:solidFill>
                <a:latin typeface="Fira Sans"/>
                <a:ea typeface="Fira Sans"/>
                <a:cs typeface="Fira Sans"/>
                <a:sym typeface="Fira Sans"/>
              </a:rPr>
              <a:t> was also associated with:</a:t>
            </a:r>
            <a:endParaRPr>
              <a:solidFill>
                <a:schemeClr val="dk1"/>
              </a:solidFill>
              <a:latin typeface="Fira Sans"/>
              <a:ea typeface="Fira Sans"/>
              <a:cs typeface="Fira Sans"/>
              <a:sym typeface="Fira Sans"/>
            </a:endParaRPr>
          </a:p>
          <a:p>
            <a:pPr indent="-317500" lvl="1" marL="9144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High fear of backlash from family for redressal seeking </a:t>
            </a:r>
            <a:r>
              <a:rPr lang="en-US">
                <a:solidFill>
                  <a:schemeClr val="dk1"/>
                </a:solidFill>
                <a:latin typeface="Fira Sans"/>
                <a:ea typeface="Fira Sans"/>
                <a:cs typeface="Fira Sans"/>
                <a:sym typeface="Fira Sans"/>
              </a:rPr>
              <a:t>(for women</a:t>
            </a:r>
            <a:r>
              <a:rPr lang="en-US">
                <a:solidFill>
                  <a:schemeClr val="dk1"/>
                </a:solidFill>
                <a:latin typeface="Fira Sans"/>
                <a:ea typeface="Fira Sans"/>
                <a:cs typeface="Fira Sans"/>
                <a:sym typeface="Fira Sans"/>
              </a:rPr>
              <a:t> only)</a:t>
            </a:r>
            <a:endParaRPr>
              <a:solidFill>
                <a:schemeClr val="dk1"/>
              </a:solidFill>
              <a:latin typeface="Fira Sans"/>
              <a:ea typeface="Fira Sans"/>
              <a:cs typeface="Fira Sans"/>
              <a:sym typeface="Fira Sans"/>
            </a:endParaRPr>
          </a:p>
          <a:p>
            <a:pPr indent="-317500" lvl="1" marL="9144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Low respect from community for seeking redressal </a:t>
            </a:r>
            <a:r>
              <a:rPr lang="en-US">
                <a:solidFill>
                  <a:schemeClr val="dk1"/>
                </a:solidFill>
                <a:latin typeface="Fira Sans"/>
                <a:ea typeface="Fira Sans"/>
                <a:cs typeface="Fira Sans"/>
                <a:sym typeface="Fira Sans"/>
              </a:rPr>
              <a:t>(for women</a:t>
            </a:r>
            <a:r>
              <a:rPr lang="en-US">
                <a:solidFill>
                  <a:schemeClr val="dk1"/>
                </a:solidFill>
                <a:latin typeface="Fira Sans"/>
                <a:ea typeface="Fira Sans"/>
                <a:cs typeface="Fira Sans"/>
                <a:sym typeface="Fira Sans"/>
              </a:rPr>
              <a:t> only)</a:t>
            </a:r>
            <a:endParaRPr>
              <a:solidFill>
                <a:schemeClr val="dk1"/>
              </a:solidFill>
              <a:latin typeface="Fira Sans"/>
              <a:ea typeface="Fira Sans"/>
              <a:cs typeface="Fira Sans"/>
              <a:sym typeface="Fira Sans"/>
            </a:endParaRPr>
          </a:p>
          <a:p>
            <a:pPr indent="-317500" lvl="1" marL="9144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High fatalism (overall</a:t>
            </a:r>
            <a:r>
              <a:rPr lang="en-US">
                <a:solidFill>
                  <a:schemeClr val="dk1"/>
                </a:solidFill>
                <a:latin typeface="Fira Sans"/>
                <a:ea typeface="Fira Sans"/>
                <a:cs typeface="Fira Sans"/>
                <a:sym typeface="Fira Sans"/>
              </a:rPr>
              <a:t> sample)</a:t>
            </a:r>
            <a:endParaRPr>
              <a:solidFill>
                <a:schemeClr val="dk1"/>
              </a:solidFill>
              <a:latin typeface="Fira Sans"/>
              <a:ea typeface="Fira Sans"/>
              <a:cs typeface="Fira Sans"/>
              <a:sym typeface="Fira Sans"/>
            </a:endParaRPr>
          </a:p>
          <a:p>
            <a:pPr indent="-317500" lvl="1" marL="914400" rtl="0" algn="l">
              <a:lnSpc>
                <a:spcPct val="115000"/>
              </a:lnSpc>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Less female HH members preferring DFS (overall sample)</a:t>
            </a:r>
            <a:endParaRPr>
              <a:solidFill>
                <a:schemeClr val="dk1"/>
              </a:solidFill>
              <a:latin typeface="Fira Sans"/>
              <a:ea typeface="Fira Sans"/>
              <a:cs typeface="Fira Sans"/>
              <a:sym typeface="Fira Sans"/>
            </a:endParaRPr>
          </a:p>
        </p:txBody>
      </p:sp>
      <p:sp>
        <p:nvSpPr>
          <p:cNvPr id="763" name="Google Shape;763;p66"/>
          <p:cNvSpPr txBox="1"/>
          <p:nvPr/>
        </p:nvSpPr>
        <p:spPr>
          <a:xfrm>
            <a:off x="585225" y="6117425"/>
            <a:ext cx="56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Regression tables for overall, female and male models can be found in the Appendix. </a:t>
            </a:r>
            <a:endParaRPr sz="1000">
              <a:latin typeface="Fira Sans Thin"/>
              <a:ea typeface="Fira Sans Thin"/>
              <a:cs typeface="Fira Sans Thin"/>
              <a:sym typeface="Fira Sans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67"/>
          <p:cNvSpPr/>
          <p:nvPr/>
        </p:nvSpPr>
        <p:spPr>
          <a:xfrm>
            <a:off x="585231" y="1220997"/>
            <a:ext cx="10534200" cy="8145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Logistic Regression:</a:t>
            </a:r>
            <a:r>
              <a:rPr lang="en-US" sz="1300">
                <a:solidFill>
                  <a:schemeClr val="accent6"/>
                </a:solidFill>
                <a:latin typeface="Manrope"/>
                <a:ea typeface="Manrope"/>
                <a:cs typeface="Manrope"/>
                <a:sym typeface="Manrope"/>
              </a:rPr>
              <a:t> Outcome = Binary variables for pro-redressal seeking attitude 2 (Data: 0 or 1; Mean = 0.7)</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rPr lang="en-US" sz="1100">
                <a:solidFill>
                  <a:schemeClr val="accent6"/>
                </a:solidFill>
                <a:latin typeface="Manrope"/>
                <a:ea typeface="Manrope"/>
                <a:cs typeface="Manrope"/>
                <a:sym typeface="Manrope"/>
              </a:rPr>
              <a:t>Attitude 2: If you’re ordering something small online or sending money through an app or netbanking and there is confusion about whether the transaction went through, you feel a sense of unfairness and want to right the wrong done to you </a:t>
            </a:r>
            <a:endParaRPr b="1" sz="1300">
              <a:solidFill>
                <a:schemeClr val="accent6"/>
              </a:solidFill>
              <a:latin typeface="Manrope"/>
              <a:ea typeface="Manrope"/>
              <a:cs typeface="Manrope"/>
              <a:sym typeface="Manrope"/>
            </a:endParaRPr>
          </a:p>
        </p:txBody>
      </p:sp>
      <p:sp>
        <p:nvSpPr>
          <p:cNvPr id="770" name="Google Shape;770;p67"/>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Outcome: </a:t>
            </a:r>
            <a:r>
              <a:rPr b="0" lang="en-US">
                <a:latin typeface="Fira Sans Light"/>
                <a:ea typeface="Fira Sans Light"/>
                <a:cs typeface="Fira Sans Light"/>
                <a:sym typeface="Fira Sans Light"/>
              </a:rPr>
              <a:t>DFS redressal attitude 2 - sense of unfairness</a:t>
            </a:r>
            <a:r>
              <a:rPr b="0" lang="en-US">
                <a:latin typeface="Fira Sans Light"/>
                <a:ea typeface="Fira Sans Light"/>
                <a:cs typeface="Fira Sans Light"/>
                <a:sym typeface="Fira Sans Light"/>
              </a:rPr>
              <a:t>  </a:t>
            </a:r>
            <a:endParaRPr b="0">
              <a:latin typeface="Fira Sans Light"/>
              <a:ea typeface="Fira Sans Light"/>
              <a:cs typeface="Fira Sans Light"/>
              <a:sym typeface="Fira Sans Light"/>
            </a:endParaRPr>
          </a:p>
        </p:txBody>
      </p:sp>
      <p:sp>
        <p:nvSpPr>
          <p:cNvPr id="771" name="Google Shape;771;p67"/>
          <p:cNvSpPr/>
          <p:nvPr/>
        </p:nvSpPr>
        <p:spPr>
          <a:xfrm>
            <a:off x="597401" y="2235650"/>
            <a:ext cx="10534200" cy="3478200"/>
          </a:xfrm>
          <a:prstGeom prst="rect">
            <a:avLst/>
          </a:prstGeom>
          <a:solidFill>
            <a:schemeClr val="lt2"/>
          </a:solidFill>
          <a:ln>
            <a:noFill/>
          </a:ln>
        </p:spPr>
        <p:txBody>
          <a:bodyPr anchorCtr="0" anchor="ctr" bIns="91425" lIns="91425" spcFirstLastPara="1" rIns="91425" wrap="square" tIns="91425">
            <a:noAutofit/>
          </a:bodyPr>
          <a:lstStyle/>
          <a:p>
            <a:pPr indent="-323850" lvl="0" marL="4572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DFS redressal attitude 2 </a:t>
            </a:r>
            <a:r>
              <a:rPr b="1" lang="en-US" sz="1500">
                <a:solidFill>
                  <a:schemeClr val="dk1"/>
                </a:solidFill>
                <a:latin typeface="Fira Sans"/>
                <a:ea typeface="Fira Sans"/>
                <a:cs typeface="Fira Sans"/>
                <a:sym typeface="Fira Sans"/>
              </a:rPr>
              <a:t>does not </a:t>
            </a:r>
            <a:r>
              <a:rPr lang="en-US" sz="1500">
                <a:solidFill>
                  <a:schemeClr val="dk1"/>
                </a:solidFill>
                <a:latin typeface="Fira Sans"/>
                <a:ea typeface="Fira Sans"/>
                <a:cs typeface="Fira Sans"/>
                <a:sym typeface="Fira Sans"/>
              </a:rPr>
              <a:t>significantly differ by gender</a:t>
            </a:r>
            <a:endParaRPr sz="1500">
              <a:solidFill>
                <a:schemeClr val="dk1"/>
              </a:solidFill>
              <a:latin typeface="Fira Sans"/>
              <a:ea typeface="Fira Sans"/>
              <a:cs typeface="Fira Sans"/>
              <a:sym typeface="Fira Sans"/>
            </a:endParaRPr>
          </a:p>
          <a:p>
            <a:pPr indent="0" lvl="0" marL="457200" rtl="0" algn="l">
              <a:spcBef>
                <a:spcPts val="0"/>
              </a:spcBef>
              <a:spcAft>
                <a:spcPts val="0"/>
              </a:spcAft>
              <a:buNone/>
            </a:pPr>
            <a:r>
              <a:t/>
            </a:r>
            <a:endParaRPr sz="1500">
              <a:solidFill>
                <a:schemeClr val="dk1"/>
              </a:solidFill>
              <a:latin typeface="Fira Sans"/>
              <a:ea typeface="Fira Sans"/>
              <a:cs typeface="Fira Sans"/>
              <a:sym typeface="Fira Sans"/>
            </a:endParaRPr>
          </a:p>
          <a:p>
            <a:pPr indent="-323850" lvl="0" marL="4572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The model found that </a:t>
            </a:r>
            <a:r>
              <a:rPr b="1" lang="en-US" sz="1500">
                <a:solidFill>
                  <a:schemeClr val="dk1"/>
                </a:solidFill>
                <a:latin typeface="Fira Sans"/>
                <a:ea typeface="Fira Sans"/>
                <a:cs typeface="Fira Sans"/>
                <a:sym typeface="Fira Sans"/>
              </a:rPr>
              <a:t>high DFS redressal </a:t>
            </a:r>
            <a:r>
              <a:rPr b="1" lang="en-US" sz="1500">
                <a:solidFill>
                  <a:schemeClr val="dk1"/>
                </a:solidFill>
                <a:latin typeface="Fira Sans"/>
                <a:ea typeface="Fira Sans"/>
                <a:cs typeface="Fira Sans"/>
                <a:sym typeface="Fira Sans"/>
              </a:rPr>
              <a:t>attitude 2</a:t>
            </a:r>
            <a:r>
              <a:rPr lang="en-US" sz="1500">
                <a:solidFill>
                  <a:schemeClr val="dk1"/>
                </a:solidFill>
                <a:latin typeface="Fira Sans"/>
                <a:ea typeface="Fira Sans"/>
                <a:cs typeface="Fira Sans"/>
                <a:sym typeface="Fira Sans"/>
              </a:rPr>
              <a:t> </a:t>
            </a:r>
            <a:r>
              <a:rPr lang="en-US" sz="1500">
                <a:solidFill>
                  <a:schemeClr val="dk1"/>
                </a:solidFill>
                <a:latin typeface="Fira Sans"/>
                <a:ea typeface="Fira Sans"/>
                <a:cs typeface="Fira Sans"/>
                <a:sym typeface="Fira Sans"/>
              </a:rPr>
              <a:t>was associated with: </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High powerful others </a:t>
            </a:r>
            <a:r>
              <a:rPr lang="en-US" sz="1500">
                <a:solidFill>
                  <a:schemeClr val="dk1"/>
                </a:solidFill>
                <a:latin typeface="Fira Sans"/>
                <a:ea typeface="Fira Sans"/>
                <a:cs typeface="Fira Sans"/>
                <a:sym typeface="Fira Sans"/>
              </a:rPr>
              <a:t>- LoC subscale</a:t>
            </a:r>
            <a:r>
              <a:rPr lang="en-US" sz="1500">
                <a:solidFill>
                  <a:schemeClr val="dk1"/>
                </a:solidFill>
                <a:latin typeface="Fira Sans"/>
                <a:ea typeface="Fira Sans"/>
                <a:cs typeface="Fira Sans"/>
                <a:sym typeface="Fira Sans"/>
              </a:rPr>
              <a:t> </a:t>
            </a:r>
            <a:r>
              <a:rPr lang="en-US" sz="1500">
                <a:solidFill>
                  <a:schemeClr val="dk1"/>
                </a:solidFill>
                <a:latin typeface="Fira Sans"/>
                <a:ea typeface="Fira Sans"/>
                <a:cs typeface="Fira Sans"/>
                <a:sym typeface="Fira Sans"/>
              </a:rPr>
              <a:t>(for women</a:t>
            </a:r>
            <a:r>
              <a:rPr lang="en-US" sz="1500">
                <a:solidFill>
                  <a:schemeClr val="dk1"/>
                </a:solidFill>
                <a:latin typeface="Fira Sans"/>
                <a:ea typeface="Fira Sans"/>
                <a:cs typeface="Fira Sans"/>
                <a:sym typeface="Fira Sans"/>
              </a:rPr>
              <a:t> only)</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High hassle aversion </a:t>
            </a:r>
            <a:r>
              <a:rPr lang="en-US" sz="1500">
                <a:solidFill>
                  <a:schemeClr val="dk1"/>
                </a:solidFill>
                <a:latin typeface="Fira Sans"/>
                <a:ea typeface="Fira Sans"/>
                <a:cs typeface="Fira Sans"/>
                <a:sym typeface="Fira Sans"/>
              </a:rPr>
              <a:t>(for women</a:t>
            </a:r>
            <a:r>
              <a:rPr lang="en-US" sz="1500">
                <a:solidFill>
                  <a:schemeClr val="dk1"/>
                </a:solidFill>
                <a:latin typeface="Fira Sans"/>
                <a:ea typeface="Fira Sans"/>
                <a:cs typeface="Fira Sans"/>
                <a:sym typeface="Fira Sans"/>
              </a:rPr>
              <a:t> only)</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High backlash from family for redressal seeking (for men</a:t>
            </a:r>
            <a:r>
              <a:rPr lang="en-US" sz="1500">
                <a:solidFill>
                  <a:schemeClr val="dk1"/>
                </a:solidFill>
                <a:latin typeface="Fira Sans"/>
                <a:ea typeface="Fira Sans"/>
                <a:cs typeface="Fira Sans"/>
                <a:sym typeface="Fira Sans"/>
              </a:rPr>
              <a:t> only)</a:t>
            </a:r>
            <a:endParaRPr sz="1500">
              <a:solidFill>
                <a:schemeClr val="dk1"/>
              </a:solidFill>
              <a:latin typeface="Fira Sans"/>
              <a:ea typeface="Fira Sans"/>
              <a:cs typeface="Fira Sans"/>
              <a:sym typeface="Fira Sans"/>
            </a:endParaRPr>
          </a:p>
          <a:p>
            <a:pPr indent="0" lvl="0" marL="914400" rtl="0" algn="l">
              <a:spcBef>
                <a:spcPts val="0"/>
              </a:spcBef>
              <a:spcAft>
                <a:spcPts val="0"/>
              </a:spcAft>
              <a:buNone/>
            </a:pPr>
            <a:r>
              <a:t/>
            </a:r>
            <a:endParaRPr sz="1500">
              <a:solidFill>
                <a:schemeClr val="dk1"/>
              </a:solidFill>
              <a:latin typeface="Fira Sans"/>
              <a:ea typeface="Fira Sans"/>
              <a:cs typeface="Fira Sans"/>
              <a:sym typeface="Fira Sans"/>
            </a:endParaRPr>
          </a:p>
          <a:p>
            <a:pPr indent="0" lvl="0" marL="0" rtl="0" algn="l">
              <a:spcBef>
                <a:spcPts val="0"/>
              </a:spcBef>
              <a:spcAft>
                <a:spcPts val="0"/>
              </a:spcAft>
              <a:buNone/>
            </a:pPr>
            <a:r>
              <a:rPr i="1" lang="en-US" sz="1500">
                <a:solidFill>
                  <a:schemeClr val="dk1"/>
                </a:solidFill>
                <a:latin typeface="Fira Sans"/>
                <a:ea typeface="Fira Sans"/>
                <a:cs typeface="Fira Sans"/>
                <a:sym typeface="Fira Sans"/>
              </a:rPr>
              <a:t>R</a:t>
            </a:r>
            <a:r>
              <a:rPr i="1" lang="en-US" sz="1500">
                <a:solidFill>
                  <a:schemeClr val="dk1"/>
                </a:solidFill>
                <a:latin typeface="Fira Sans"/>
                <a:ea typeface="Fira Sans"/>
                <a:cs typeface="Fira Sans"/>
                <a:sym typeface="Fira Sans"/>
              </a:rPr>
              <a:t>esults for this outcome are inconsistent, suggesting that confounding variables may be distorting this attitude and its relationship with the predictors</a:t>
            </a:r>
            <a:r>
              <a:rPr lang="en-US" sz="1500">
                <a:solidFill>
                  <a:schemeClr val="dk1"/>
                </a:solidFill>
                <a:latin typeface="Fira Sans"/>
                <a:ea typeface="Fira Sans"/>
                <a:cs typeface="Fira Sans"/>
                <a:sym typeface="Fira Sans"/>
              </a:rPr>
              <a:t>.</a:t>
            </a:r>
            <a:endParaRPr sz="1500">
              <a:solidFill>
                <a:schemeClr val="dk1"/>
              </a:solidFill>
              <a:latin typeface="Fira Sans"/>
              <a:ea typeface="Fira Sans"/>
              <a:cs typeface="Fira Sans"/>
              <a:sym typeface="Fira Sans"/>
            </a:endParaRPr>
          </a:p>
        </p:txBody>
      </p:sp>
      <p:sp>
        <p:nvSpPr>
          <p:cNvPr id="772" name="Google Shape;772;p67"/>
          <p:cNvSpPr txBox="1"/>
          <p:nvPr/>
        </p:nvSpPr>
        <p:spPr>
          <a:xfrm>
            <a:off x="585225" y="6117425"/>
            <a:ext cx="56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Regression tables for overall, female and male models can be found in the Appendix. </a:t>
            </a:r>
            <a:endParaRPr sz="1000">
              <a:latin typeface="Fira Sans Thin"/>
              <a:ea typeface="Fira Sans Thin"/>
              <a:cs typeface="Fira Sans Thin"/>
              <a:sym typeface="Fira Sans Th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68"/>
          <p:cNvSpPr/>
          <p:nvPr/>
        </p:nvSpPr>
        <p:spPr>
          <a:xfrm>
            <a:off x="585231" y="1220997"/>
            <a:ext cx="10534200" cy="8145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GLM with Logit Regression:</a:t>
            </a:r>
            <a:r>
              <a:rPr lang="en-US" sz="1300">
                <a:solidFill>
                  <a:schemeClr val="accent6"/>
                </a:solidFill>
                <a:latin typeface="Manrope"/>
                <a:ea typeface="Manrope"/>
                <a:cs typeface="Manrope"/>
                <a:sym typeface="Manrope"/>
              </a:rPr>
              <a:t> Outcome = Score of total </a:t>
            </a:r>
            <a:r>
              <a:rPr b="1" lang="en-US" sz="1300">
                <a:solidFill>
                  <a:schemeClr val="accent6"/>
                </a:solidFill>
                <a:latin typeface="Manrope"/>
                <a:ea typeface="Manrope"/>
                <a:cs typeface="Manrope"/>
                <a:sym typeface="Manrope"/>
              </a:rPr>
              <a:t>self-redressal behaviours (sought redressal themselves)</a:t>
            </a:r>
            <a:r>
              <a:rPr lang="en-US" sz="1300">
                <a:solidFill>
                  <a:schemeClr val="accent6"/>
                </a:solidFill>
                <a:latin typeface="Manrope"/>
                <a:ea typeface="Manrope"/>
                <a:cs typeface="Manrope"/>
                <a:sym typeface="Manrope"/>
              </a:rPr>
              <a:t> divided by total number of challenges faced (Interval between 0 and 1; Mean = 0.9) </a:t>
            </a:r>
            <a:endParaRPr b="1" sz="1300">
              <a:solidFill>
                <a:schemeClr val="accent6"/>
              </a:solidFill>
              <a:latin typeface="Manrope"/>
              <a:ea typeface="Manrope"/>
              <a:cs typeface="Manrope"/>
              <a:sym typeface="Manrope"/>
            </a:endParaRPr>
          </a:p>
        </p:txBody>
      </p:sp>
      <p:sp>
        <p:nvSpPr>
          <p:cNvPr id="779" name="Google Shape;779;p68"/>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Outcome:</a:t>
            </a:r>
            <a:r>
              <a:rPr lang="en-US"/>
              <a:t> </a:t>
            </a:r>
            <a:r>
              <a:rPr b="0" lang="en-US">
                <a:latin typeface="Fira Sans Light"/>
                <a:ea typeface="Fira Sans Light"/>
                <a:cs typeface="Fira Sans Light"/>
                <a:sym typeface="Fira Sans Light"/>
              </a:rPr>
              <a:t>DFS self-redressal behaviour  </a:t>
            </a:r>
            <a:endParaRPr b="0">
              <a:latin typeface="Fira Sans Light"/>
              <a:ea typeface="Fira Sans Light"/>
              <a:cs typeface="Fira Sans Light"/>
              <a:sym typeface="Fira Sans Light"/>
            </a:endParaRPr>
          </a:p>
        </p:txBody>
      </p:sp>
      <p:sp>
        <p:nvSpPr>
          <p:cNvPr id="780" name="Google Shape;780;p68"/>
          <p:cNvSpPr/>
          <p:nvPr/>
        </p:nvSpPr>
        <p:spPr>
          <a:xfrm>
            <a:off x="6210225" y="2235650"/>
            <a:ext cx="4909200" cy="347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Fira Sans Medium"/>
              <a:ea typeface="Fira Sans Medium"/>
              <a:cs typeface="Fira Sans Medium"/>
              <a:sym typeface="Fira Sans Medium"/>
            </a:endParaRPr>
          </a:p>
          <a:p>
            <a:pPr indent="-323850" lvl="0" marL="4572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For women only, t</a:t>
            </a:r>
            <a:r>
              <a:rPr lang="en-US" sz="1500">
                <a:solidFill>
                  <a:schemeClr val="dk1"/>
                </a:solidFill>
                <a:latin typeface="Fira Sans"/>
                <a:ea typeface="Fira Sans"/>
                <a:cs typeface="Fira Sans"/>
                <a:sym typeface="Fira Sans"/>
              </a:rPr>
              <a:t>he regression analysis found that </a:t>
            </a:r>
            <a:r>
              <a:rPr b="1" lang="en-US" sz="1500">
                <a:solidFill>
                  <a:schemeClr val="dk1"/>
                </a:solidFill>
                <a:latin typeface="Fira Sans"/>
                <a:ea typeface="Fira Sans"/>
                <a:cs typeface="Fira Sans"/>
                <a:sym typeface="Fira Sans"/>
              </a:rPr>
              <a:t>high DFS self-redressal behaviour</a:t>
            </a:r>
            <a:r>
              <a:rPr lang="en-US" sz="1500">
                <a:solidFill>
                  <a:schemeClr val="dk1"/>
                </a:solidFill>
                <a:latin typeface="Fira Sans"/>
                <a:ea typeface="Fira Sans"/>
                <a:cs typeface="Fira Sans"/>
                <a:sym typeface="Fira Sans"/>
              </a:rPr>
              <a:t> </a:t>
            </a:r>
            <a:r>
              <a:rPr lang="en-US" sz="1500">
                <a:solidFill>
                  <a:schemeClr val="dk1"/>
                </a:solidFill>
                <a:latin typeface="Fira Sans"/>
                <a:ea typeface="Fira Sans"/>
                <a:cs typeface="Fira Sans"/>
                <a:sym typeface="Fira Sans"/>
              </a:rPr>
              <a:t>was associated with: </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Low fear of backlash from family </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High empirical expectations that women in the community have high awareness of redressal mechanisms</a:t>
            </a:r>
            <a:endParaRPr sz="1500">
              <a:solidFill>
                <a:schemeClr val="dk1"/>
              </a:solidFill>
              <a:latin typeface="Fira Sans"/>
              <a:ea typeface="Fira Sans"/>
              <a:cs typeface="Fira Sans"/>
              <a:sym typeface="Fira Sans"/>
            </a:endParaRPr>
          </a:p>
          <a:p>
            <a:pPr indent="0" lvl="0" marL="914400" rtl="0" algn="l">
              <a:spcBef>
                <a:spcPts val="0"/>
              </a:spcBef>
              <a:spcAft>
                <a:spcPts val="0"/>
              </a:spcAft>
              <a:buNone/>
            </a:pPr>
            <a:r>
              <a:t/>
            </a:r>
            <a:endParaRPr sz="1500">
              <a:solidFill>
                <a:schemeClr val="dk1"/>
              </a:solidFill>
              <a:latin typeface="Fira Sans"/>
              <a:ea typeface="Fira Sans"/>
              <a:cs typeface="Fira Sans"/>
              <a:sym typeface="Fira Sans"/>
            </a:endParaRPr>
          </a:p>
          <a:p>
            <a:pPr indent="-323850" lvl="0" marL="4572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Counterintuitively, </a:t>
            </a:r>
            <a:r>
              <a:rPr b="1" lang="en-US" sz="1500">
                <a:solidFill>
                  <a:schemeClr val="dk1"/>
                </a:solidFill>
                <a:latin typeface="Fira Sans"/>
                <a:ea typeface="Fira Sans"/>
                <a:cs typeface="Fira Sans"/>
                <a:sym typeface="Fira Sans"/>
              </a:rPr>
              <a:t>high DFS self-redressal behaviour</a:t>
            </a:r>
            <a:r>
              <a:rPr lang="en-US" sz="1500">
                <a:solidFill>
                  <a:schemeClr val="dk1"/>
                </a:solidFill>
                <a:latin typeface="Fira Sans"/>
                <a:ea typeface="Fira Sans"/>
                <a:cs typeface="Fira Sans"/>
                <a:sym typeface="Fira Sans"/>
              </a:rPr>
              <a:t> was also associated with:</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High powerful others </a:t>
            </a:r>
            <a:r>
              <a:rPr lang="en-US" sz="1500">
                <a:solidFill>
                  <a:schemeClr val="dk1"/>
                </a:solidFill>
                <a:latin typeface="Fira Sans"/>
                <a:ea typeface="Fira Sans"/>
                <a:cs typeface="Fira Sans"/>
                <a:sym typeface="Fira Sans"/>
              </a:rPr>
              <a:t>- LoC subscale</a:t>
            </a:r>
            <a:r>
              <a:rPr lang="en-US" sz="1500">
                <a:solidFill>
                  <a:schemeClr val="dk1"/>
                </a:solidFill>
                <a:latin typeface="Fira Sans"/>
                <a:ea typeface="Fira Sans"/>
                <a:cs typeface="Fira Sans"/>
                <a:sym typeface="Fira Sans"/>
              </a:rPr>
              <a:t> (for men only)</a:t>
            </a:r>
            <a:endParaRPr sz="1500">
              <a:solidFill>
                <a:schemeClr val="dk1"/>
              </a:solidFill>
              <a:latin typeface="Fira Sans"/>
              <a:ea typeface="Fira Sans"/>
              <a:cs typeface="Fira Sans"/>
              <a:sym typeface="Fira Sans"/>
            </a:endParaRPr>
          </a:p>
        </p:txBody>
      </p:sp>
      <p:pic>
        <p:nvPicPr>
          <p:cNvPr id="781" name="Google Shape;781;p68"/>
          <p:cNvPicPr preferRelativeResize="0"/>
          <p:nvPr/>
        </p:nvPicPr>
        <p:blipFill>
          <a:blip r:embed="rId3">
            <a:alphaModFix/>
          </a:blip>
          <a:stretch>
            <a:fillRect/>
          </a:stretch>
        </p:blipFill>
        <p:spPr>
          <a:xfrm>
            <a:off x="651675" y="2274550"/>
            <a:ext cx="5040852" cy="3478200"/>
          </a:xfrm>
          <a:prstGeom prst="rect">
            <a:avLst/>
          </a:prstGeom>
          <a:noFill/>
          <a:ln>
            <a:noFill/>
          </a:ln>
        </p:spPr>
      </p:pic>
      <p:sp>
        <p:nvSpPr>
          <p:cNvPr id="782" name="Google Shape;782;p68"/>
          <p:cNvSpPr/>
          <p:nvPr/>
        </p:nvSpPr>
        <p:spPr>
          <a:xfrm>
            <a:off x="1655800" y="2636625"/>
            <a:ext cx="1239900" cy="2688300"/>
          </a:xfrm>
          <a:prstGeom prst="rect">
            <a:avLst/>
          </a:prstGeom>
          <a:no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8"/>
          <p:cNvSpPr txBox="1"/>
          <p:nvPr/>
        </p:nvSpPr>
        <p:spPr>
          <a:xfrm>
            <a:off x="585225" y="6117425"/>
            <a:ext cx="56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Regression tables for overall, female and male models can be found in the Appendix. </a:t>
            </a:r>
            <a:endParaRPr sz="1000">
              <a:latin typeface="Fira Sans Thin"/>
              <a:ea typeface="Fira Sans Thin"/>
              <a:cs typeface="Fira Sans Thin"/>
              <a:sym typeface="Fira Sans Th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69"/>
          <p:cNvSpPr/>
          <p:nvPr/>
        </p:nvSpPr>
        <p:spPr>
          <a:xfrm>
            <a:off x="585231" y="1220997"/>
            <a:ext cx="10534200" cy="8145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GLM with Logit Regression:</a:t>
            </a:r>
            <a:r>
              <a:rPr lang="en-US" sz="1300">
                <a:solidFill>
                  <a:schemeClr val="accent6"/>
                </a:solidFill>
                <a:latin typeface="Manrope"/>
                <a:ea typeface="Manrope"/>
                <a:cs typeface="Manrope"/>
                <a:sym typeface="Manrope"/>
              </a:rPr>
              <a:t> Outcome = Score of total </a:t>
            </a:r>
            <a:r>
              <a:rPr b="1" lang="en-US" sz="1300">
                <a:solidFill>
                  <a:schemeClr val="accent6"/>
                </a:solidFill>
                <a:latin typeface="Manrope"/>
                <a:ea typeface="Manrope"/>
                <a:cs typeface="Manrope"/>
                <a:sym typeface="Manrope"/>
              </a:rPr>
              <a:t>seek-redressal behaviours (ask friends or family for help)</a:t>
            </a:r>
            <a:r>
              <a:rPr lang="en-US" sz="1300">
                <a:solidFill>
                  <a:schemeClr val="accent6"/>
                </a:solidFill>
                <a:latin typeface="Manrope"/>
                <a:ea typeface="Manrope"/>
                <a:cs typeface="Manrope"/>
                <a:sym typeface="Manrope"/>
              </a:rPr>
              <a:t> divided by total number of challenges faced (Interval between 0 and 1; Mean = 0.4) </a:t>
            </a:r>
            <a:endParaRPr b="1" sz="1300">
              <a:solidFill>
                <a:schemeClr val="accent6"/>
              </a:solidFill>
              <a:latin typeface="Manrope"/>
              <a:ea typeface="Manrope"/>
              <a:cs typeface="Manrope"/>
              <a:sym typeface="Manrope"/>
            </a:endParaRPr>
          </a:p>
        </p:txBody>
      </p:sp>
      <p:sp>
        <p:nvSpPr>
          <p:cNvPr id="790" name="Google Shape;790;p69"/>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Outcome: </a:t>
            </a:r>
            <a:r>
              <a:rPr b="0" lang="en-US">
                <a:latin typeface="Fira Sans Light"/>
                <a:ea typeface="Fira Sans Light"/>
                <a:cs typeface="Fira Sans Light"/>
                <a:sym typeface="Fira Sans Light"/>
              </a:rPr>
              <a:t>DFS seek-redressal behaviour  </a:t>
            </a:r>
            <a:endParaRPr b="0">
              <a:latin typeface="Fira Sans Light"/>
              <a:ea typeface="Fira Sans Light"/>
              <a:cs typeface="Fira Sans Light"/>
              <a:sym typeface="Fira Sans Light"/>
            </a:endParaRPr>
          </a:p>
        </p:txBody>
      </p:sp>
      <p:sp>
        <p:nvSpPr>
          <p:cNvPr id="791" name="Google Shape;791;p69"/>
          <p:cNvSpPr/>
          <p:nvPr/>
        </p:nvSpPr>
        <p:spPr>
          <a:xfrm>
            <a:off x="6126700" y="2235650"/>
            <a:ext cx="4992600" cy="347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chemeClr val="dk1"/>
              </a:solidFill>
              <a:latin typeface="Fira Sans Medium"/>
              <a:ea typeface="Fira Sans Medium"/>
              <a:cs typeface="Fira Sans Medium"/>
              <a:sym typeface="Fira Sans Medium"/>
            </a:endParaRPr>
          </a:p>
          <a:p>
            <a:pPr indent="-323850" lvl="0" marL="4572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Regression analysis </a:t>
            </a:r>
            <a:r>
              <a:rPr lang="en-US" sz="1500">
                <a:solidFill>
                  <a:schemeClr val="dk1"/>
                </a:solidFill>
                <a:latin typeface="Fira Sans"/>
                <a:ea typeface="Fira Sans"/>
                <a:cs typeface="Fira Sans"/>
                <a:sym typeface="Fira Sans"/>
              </a:rPr>
              <a:t>found that </a:t>
            </a:r>
            <a:r>
              <a:rPr b="1" lang="en-US" sz="1500">
                <a:solidFill>
                  <a:schemeClr val="dk1"/>
                </a:solidFill>
                <a:latin typeface="Fira Sans"/>
                <a:ea typeface="Fira Sans"/>
                <a:cs typeface="Fira Sans"/>
                <a:sym typeface="Fira Sans"/>
              </a:rPr>
              <a:t>high DFS seek-redressal behaviour</a:t>
            </a:r>
            <a:r>
              <a:rPr lang="en-US" sz="1500">
                <a:solidFill>
                  <a:schemeClr val="dk1"/>
                </a:solidFill>
                <a:latin typeface="Fira Sans"/>
                <a:ea typeface="Fira Sans"/>
                <a:cs typeface="Fira Sans"/>
                <a:sym typeface="Fira Sans"/>
              </a:rPr>
              <a:t> </a:t>
            </a:r>
            <a:r>
              <a:rPr lang="en-US" sz="1500">
                <a:solidFill>
                  <a:schemeClr val="dk1"/>
                </a:solidFill>
                <a:latin typeface="Fira Sans"/>
                <a:ea typeface="Fira Sans"/>
                <a:cs typeface="Fira Sans"/>
                <a:sym typeface="Fira Sans"/>
              </a:rPr>
              <a:t>was associated with: </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High powerful others </a:t>
            </a:r>
            <a:r>
              <a:rPr lang="en-US" sz="1500">
                <a:solidFill>
                  <a:schemeClr val="dk1"/>
                </a:solidFill>
                <a:latin typeface="Fira Sans"/>
                <a:ea typeface="Fira Sans"/>
                <a:cs typeface="Fira Sans"/>
                <a:sym typeface="Fira Sans"/>
              </a:rPr>
              <a:t>- LoC subscale</a:t>
            </a:r>
            <a:r>
              <a:rPr lang="en-US" sz="1500">
                <a:solidFill>
                  <a:schemeClr val="dk1"/>
                </a:solidFill>
                <a:latin typeface="Fira Sans"/>
                <a:ea typeface="Fira Sans"/>
                <a:cs typeface="Fira Sans"/>
                <a:sym typeface="Fira Sans"/>
              </a:rPr>
              <a:t> (overall)</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More</a:t>
            </a:r>
            <a:r>
              <a:rPr lang="en-US" sz="1500">
                <a:solidFill>
                  <a:schemeClr val="dk1"/>
                </a:solidFill>
                <a:latin typeface="Fira Sans"/>
                <a:ea typeface="Fira Sans"/>
                <a:cs typeface="Fira Sans"/>
                <a:sym typeface="Fira Sans"/>
              </a:rPr>
              <a:t> male HH members preferring DFS over cash (for women</a:t>
            </a:r>
            <a:r>
              <a:rPr lang="en-US" sz="1500">
                <a:solidFill>
                  <a:schemeClr val="dk1"/>
                </a:solidFill>
                <a:latin typeface="Fira Sans"/>
                <a:ea typeface="Fira Sans"/>
                <a:cs typeface="Fira Sans"/>
                <a:sym typeface="Fira Sans"/>
              </a:rPr>
              <a:t> only)</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More female HH members preferring DFS over cash (for men</a:t>
            </a:r>
            <a:r>
              <a:rPr lang="en-US" sz="1500">
                <a:solidFill>
                  <a:schemeClr val="dk1"/>
                </a:solidFill>
                <a:latin typeface="Fira Sans"/>
                <a:ea typeface="Fira Sans"/>
                <a:cs typeface="Fira Sans"/>
                <a:sym typeface="Fira Sans"/>
              </a:rPr>
              <a:t> only)</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When separating the model for friends or family, we found significant findings for the family outcome and HH usage norms </a:t>
            </a:r>
            <a:endParaRPr sz="1500">
              <a:solidFill>
                <a:schemeClr val="dk1"/>
              </a:solidFill>
              <a:latin typeface="Fira Sans"/>
              <a:ea typeface="Fira Sans"/>
              <a:cs typeface="Fira Sans"/>
              <a:sym typeface="Fira Sans"/>
            </a:endParaRPr>
          </a:p>
          <a:p>
            <a:pPr indent="0" lvl="0" marL="914400" rtl="0" algn="l">
              <a:spcBef>
                <a:spcPts val="0"/>
              </a:spcBef>
              <a:spcAft>
                <a:spcPts val="0"/>
              </a:spcAft>
              <a:buNone/>
            </a:pPr>
            <a:r>
              <a:t/>
            </a:r>
            <a:endParaRPr sz="1500">
              <a:solidFill>
                <a:schemeClr val="dk1"/>
              </a:solidFill>
              <a:latin typeface="Fira Sans"/>
              <a:ea typeface="Fira Sans"/>
              <a:cs typeface="Fira Sans"/>
              <a:sym typeface="Fira Sans"/>
            </a:endParaRPr>
          </a:p>
          <a:p>
            <a:pPr indent="-323850" lvl="0" marL="4572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Confoundingly, </a:t>
            </a:r>
            <a:r>
              <a:rPr b="1" lang="en-US" sz="1500">
                <a:solidFill>
                  <a:schemeClr val="dk1"/>
                </a:solidFill>
                <a:latin typeface="Fira Sans"/>
                <a:ea typeface="Fira Sans"/>
                <a:cs typeface="Fira Sans"/>
                <a:sym typeface="Fira Sans"/>
              </a:rPr>
              <a:t>high DFS seek-redressal </a:t>
            </a:r>
            <a:r>
              <a:rPr lang="en-US" sz="1500">
                <a:solidFill>
                  <a:schemeClr val="dk1"/>
                </a:solidFill>
                <a:latin typeface="Fira Sans"/>
                <a:ea typeface="Fira Sans"/>
                <a:cs typeface="Fira Sans"/>
                <a:sym typeface="Fira Sans"/>
              </a:rPr>
              <a:t>was also associated with:</a:t>
            </a:r>
            <a:endParaRPr sz="1500">
              <a:solidFill>
                <a:schemeClr val="dk1"/>
              </a:solidFill>
              <a:latin typeface="Fira Sans"/>
              <a:ea typeface="Fira Sans"/>
              <a:cs typeface="Fira Sans"/>
              <a:sym typeface="Fira Sans"/>
            </a:endParaRPr>
          </a:p>
          <a:p>
            <a:pPr indent="-323850" lvl="1" marL="914400" rtl="0" algn="l">
              <a:spcBef>
                <a:spcPts val="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High chance </a:t>
            </a:r>
            <a:r>
              <a:rPr lang="en-US" sz="1500">
                <a:solidFill>
                  <a:schemeClr val="dk1"/>
                </a:solidFill>
                <a:latin typeface="Fira Sans"/>
                <a:ea typeface="Fira Sans"/>
                <a:cs typeface="Fira Sans"/>
                <a:sym typeface="Fira Sans"/>
              </a:rPr>
              <a:t>- LoC subscale</a:t>
            </a:r>
            <a:r>
              <a:rPr lang="en-US" sz="1500">
                <a:solidFill>
                  <a:schemeClr val="dk1"/>
                </a:solidFill>
                <a:latin typeface="Fira Sans"/>
                <a:ea typeface="Fira Sans"/>
                <a:cs typeface="Fira Sans"/>
                <a:sym typeface="Fira Sans"/>
              </a:rPr>
              <a:t> (for women only)</a:t>
            </a:r>
            <a:endParaRPr sz="1500">
              <a:solidFill>
                <a:schemeClr val="dk1"/>
              </a:solidFill>
              <a:latin typeface="Fira Sans"/>
              <a:ea typeface="Fira Sans"/>
              <a:cs typeface="Fira Sans"/>
              <a:sym typeface="Fira Sans"/>
            </a:endParaRPr>
          </a:p>
        </p:txBody>
      </p:sp>
      <p:pic>
        <p:nvPicPr>
          <p:cNvPr id="792" name="Google Shape;792;p69"/>
          <p:cNvPicPr preferRelativeResize="0"/>
          <p:nvPr/>
        </p:nvPicPr>
        <p:blipFill>
          <a:blip r:embed="rId3">
            <a:alphaModFix/>
          </a:blip>
          <a:stretch>
            <a:fillRect/>
          </a:stretch>
        </p:blipFill>
        <p:spPr>
          <a:xfrm>
            <a:off x="650676" y="2235650"/>
            <a:ext cx="5128875" cy="3538926"/>
          </a:xfrm>
          <a:prstGeom prst="rect">
            <a:avLst/>
          </a:prstGeom>
          <a:noFill/>
          <a:ln>
            <a:noFill/>
          </a:ln>
        </p:spPr>
      </p:pic>
      <p:sp>
        <p:nvSpPr>
          <p:cNvPr id="793" name="Google Shape;793;p69"/>
          <p:cNvSpPr/>
          <p:nvPr/>
        </p:nvSpPr>
        <p:spPr>
          <a:xfrm>
            <a:off x="2951100" y="3904325"/>
            <a:ext cx="1239900" cy="1460100"/>
          </a:xfrm>
          <a:prstGeom prst="rect">
            <a:avLst/>
          </a:prstGeom>
          <a:no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9"/>
          <p:cNvSpPr txBox="1"/>
          <p:nvPr/>
        </p:nvSpPr>
        <p:spPr>
          <a:xfrm>
            <a:off x="585225" y="6117425"/>
            <a:ext cx="56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Regression tables for overall, female and male models can be found in the Appendix. </a:t>
            </a:r>
            <a:endParaRPr sz="1000">
              <a:latin typeface="Fira Sans Thin"/>
              <a:ea typeface="Fira Sans Thin"/>
              <a:cs typeface="Fira Sans Thin"/>
              <a:sym typeface="Fira Sans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2"/>
          <p:cNvSpPr txBox="1"/>
          <p:nvPr>
            <p:ph type="title"/>
          </p:nvPr>
        </p:nvSpPr>
        <p:spPr>
          <a:xfrm>
            <a:off x="1013498" y="1170373"/>
            <a:ext cx="4065900" cy="1064100"/>
          </a:xfrm>
          <a:prstGeom prst="rect">
            <a:avLst/>
          </a:prstGeom>
        </p:spPr>
        <p:txBody>
          <a:bodyPr anchorCtr="0" anchor="ctr" bIns="43875" lIns="87775" spcFirstLastPara="1" rIns="87775" wrap="square" tIns="43875">
            <a:normAutofit/>
          </a:bodyPr>
          <a:lstStyle/>
          <a:p>
            <a:pPr indent="0" lvl="0" marL="0" rtl="0" algn="l">
              <a:spcBef>
                <a:spcPts val="0"/>
              </a:spcBef>
              <a:spcAft>
                <a:spcPts val="0"/>
              </a:spcAft>
              <a:buNone/>
            </a:pPr>
            <a:r>
              <a:rPr lang="en-US"/>
              <a:t>Project Overview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0"/>
          <p:cNvSpPr/>
          <p:nvPr/>
        </p:nvSpPr>
        <p:spPr>
          <a:xfrm>
            <a:off x="585231" y="1220997"/>
            <a:ext cx="10534200" cy="8145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GLM with Logit Regression:</a:t>
            </a:r>
            <a:r>
              <a:rPr lang="en-US" sz="1300">
                <a:solidFill>
                  <a:schemeClr val="accent6"/>
                </a:solidFill>
                <a:latin typeface="Manrope"/>
                <a:ea typeface="Manrope"/>
                <a:cs typeface="Manrope"/>
                <a:sym typeface="Manrope"/>
              </a:rPr>
              <a:t> Outcome = Score of </a:t>
            </a:r>
            <a:r>
              <a:rPr b="1" lang="en-US" sz="1300">
                <a:solidFill>
                  <a:schemeClr val="accent6"/>
                </a:solidFill>
                <a:latin typeface="Manrope"/>
                <a:ea typeface="Manrope"/>
                <a:cs typeface="Manrope"/>
                <a:sym typeface="Manrope"/>
              </a:rPr>
              <a:t>total inaction behaviours </a:t>
            </a:r>
            <a:r>
              <a:rPr b="1" lang="en-US" sz="1300">
                <a:solidFill>
                  <a:schemeClr val="accent6"/>
                </a:solidFill>
                <a:latin typeface="Manrope"/>
                <a:ea typeface="Manrope"/>
                <a:cs typeface="Manrope"/>
                <a:sym typeface="Manrope"/>
              </a:rPr>
              <a:t>(do nothing / wait and see)</a:t>
            </a:r>
            <a:r>
              <a:rPr lang="en-US" sz="1300">
                <a:solidFill>
                  <a:schemeClr val="accent6"/>
                </a:solidFill>
                <a:latin typeface="Manrope"/>
                <a:ea typeface="Manrope"/>
                <a:cs typeface="Manrope"/>
                <a:sym typeface="Manrope"/>
              </a:rPr>
              <a:t> divided by total number of challenges faced (Interval between 0 and 1; Mean = 0.2) </a:t>
            </a:r>
            <a:endParaRPr b="1" sz="1300">
              <a:solidFill>
                <a:schemeClr val="accent6"/>
              </a:solidFill>
              <a:latin typeface="Manrope"/>
              <a:ea typeface="Manrope"/>
              <a:cs typeface="Manrope"/>
              <a:sym typeface="Manrope"/>
            </a:endParaRPr>
          </a:p>
        </p:txBody>
      </p:sp>
      <p:sp>
        <p:nvSpPr>
          <p:cNvPr id="801" name="Google Shape;801;p70"/>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Outcome: </a:t>
            </a:r>
            <a:r>
              <a:rPr b="0" lang="en-US">
                <a:latin typeface="Fira Sans Light"/>
                <a:ea typeface="Fira Sans Light"/>
                <a:cs typeface="Fira Sans Light"/>
                <a:sym typeface="Fira Sans Light"/>
              </a:rPr>
              <a:t>DFS inaction behaviour  </a:t>
            </a:r>
            <a:endParaRPr b="0">
              <a:latin typeface="Fira Sans Light"/>
              <a:ea typeface="Fira Sans Light"/>
              <a:cs typeface="Fira Sans Light"/>
              <a:sym typeface="Fira Sans Light"/>
            </a:endParaRPr>
          </a:p>
        </p:txBody>
      </p:sp>
      <p:grpSp>
        <p:nvGrpSpPr>
          <p:cNvPr id="802" name="Google Shape;802;p70"/>
          <p:cNvGrpSpPr/>
          <p:nvPr/>
        </p:nvGrpSpPr>
        <p:grpSpPr>
          <a:xfrm>
            <a:off x="585214" y="2235656"/>
            <a:ext cx="5925543" cy="3478142"/>
            <a:chOff x="575418" y="1924663"/>
            <a:chExt cx="5194200" cy="1189800"/>
          </a:xfrm>
        </p:grpSpPr>
        <p:sp>
          <p:nvSpPr>
            <p:cNvPr id="803" name="Google Shape;803;p70"/>
            <p:cNvSpPr/>
            <p:nvPr/>
          </p:nvSpPr>
          <p:spPr>
            <a:xfrm>
              <a:off x="575418" y="1924663"/>
              <a:ext cx="5194200" cy="1189800"/>
            </a:xfrm>
            <a:prstGeom prst="rect">
              <a:avLst/>
            </a:prstGeom>
            <a:solidFill>
              <a:schemeClr val="lt2"/>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1300">
                <a:solidFill>
                  <a:srgbClr val="FFFFFF"/>
                </a:solidFill>
                <a:latin typeface="Fira Sans"/>
                <a:ea typeface="Fira Sans"/>
                <a:cs typeface="Fira Sans"/>
                <a:sym typeface="Fira Sans"/>
              </a:endParaRPr>
            </a:p>
          </p:txBody>
        </p:sp>
        <p:sp>
          <p:nvSpPr>
            <p:cNvPr id="804" name="Google Shape;804;p70"/>
            <p:cNvSpPr/>
            <p:nvPr/>
          </p:nvSpPr>
          <p:spPr>
            <a:xfrm>
              <a:off x="592131" y="1924663"/>
              <a:ext cx="123600" cy="1189800"/>
            </a:xfrm>
            <a:prstGeom prst="rect">
              <a:avLst/>
            </a:prstGeom>
            <a:solidFill>
              <a:schemeClr val="dk1"/>
            </a:solidFill>
            <a:ln>
              <a:noFill/>
            </a:ln>
          </p:spPr>
          <p:txBody>
            <a:bodyPr anchorCtr="0" anchor="ctr" bIns="43875" lIns="87775" spcFirstLastPara="1" rIns="87775" wrap="square" tIns="438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sp>
        <p:nvSpPr>
          <p:cNvPr id="805" name="Google Shape;805;p70"/>
          <p:cNvSpPr/>
          <p:nvPr/>
        </p:nvSpPr>
        <p:spPr>
          <a:xfrm>
            <a:off x="6915203" y="2235654"/>
            <a:ext cx="4204200" cy="347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Fira Sans Medium"/>
              <a:ea typeface="Fira Sans Medium"/>
              <a:cs typeface="Fira Sans Medium"/>
              <a:sym typeface="Fira Sans Medium"/>
            </a:endParaRPr>
          </a:p>
          <a:p>
            <a:pPr indent="-304800" lvl="0" marL="457200" rtl="0" algn="l">
              <a:spcBef>
                <a:spcPts val="0"/>
              </a:spcBef>
              <a:spcAft>
                <a:spcPts val="0"/>
              </a:spcAft>
              <a:buClr>
                <a:schemeClr val="dk1"/>
              </a:buClr>
              <a:buSzPts val="1200"/>
              <a:buFont typeface="Fira Sans"/>
              <a:buChar char="●"/>
            </a:pPr>
            <a:r>
              <a:rPr lang="en-US" sz="1200">
                <a:solidFill>
                  <a:schemeClr val="dk1"/>
                </a:solidFill>
                <a:latin typeface="Fira Sans"/>
                <a:ea typeface="Fira Sans"/>
                <a:cs typeface="Fira Sans"/>
                <a:sym typeface="Fira Sans"/>
              </a:rPr>
              <a:t>DFS inaction </a:t>
            </a:r>
            <a:r>
              <a:rPr b="1" lang="en-US" sz="1200">
                <a:solidFill>
                  <a:schemeClr val="dk1"/>
                </a:solidFill>
                <a:latin typeface="Fira Sans"/>
                <a:ea typeface="Fira Sans"/>
                <a:cs typeface="Fira Sans"/>
                <a:sym typeface="Fira Sans"/>
              </a:rPr>
              <a:t>does not </a:t>
            </a:r>
            <a:r>
              <a:rPr lang="en-US" sz="1200">
                <a:solidFill>
                  <a:schemeClr val="dk1"/>
                </a:solidFill>
                <a:latin typeface="Fira Sans"/>
                <a:ea typeface="Fira Sans"/>
                <a:cs typeface="Fira Sans"/>
                <a:sym typeface="Fira Sans"/>
              </a:rPr>
              <a:t>significantly differ by gender</a:t>
            </a:r>
            <a:endParaRPr sz="1200">
              <a:solidFill>
                <a:schemeClr val="dk1"/>
              </a:solidFill>
              <a:latin typeface="Fira Sans"/>
              <a:ea typeface="Fira Sans"/>
              <a:cs typeface="Fira Sans"/>
              <a:sym typeface="Fira Sans"/>
            </a:endParaRPr>
          </a:p>
          <a:p>
            <a:pPr indent="0" lvl="0" marL="457200" rtl="0" algn="l">
              <a:spcBef>
                <a:spcPts val="0"/>
              </a:spcBef>
              <a:spcAft>
                <a:spcPts val="0"/>
              </a:spcAft>
              <a:buNone/>
            </a:pPr>
            <a:r>
              <a:t/>
            </a:r>
            <a:endParaRPr sz="1200">
              <a:solidFill>
                <a:schemeClr val="dk1"/>
              </a:solidFill>
              <a:latin typeface="Fira Sans"/>
              <a:ea typeface="Fira Sans"/>
              <a:cs typeface="Fira Sans"/>
              <a:sym typeface="Fira Sans"/>
            </a:endParaRPr>
          </a:p>
          <a:p>
            <a:pPr indent="-304800" lvl="0" marL="457200" rtl="0" algn="l">
              <a:spcBef>
                <a:spcPts val="0"/>
              </a:spcBef>
              <a:spcAft>
                <a:spcPts val="0"/>
              </a:spcAft>
              <a:buClr>
                <a:schemeClr val="dk1"/>
              </a:buClr>
              <a:buSzPts val="1200"/>
              <a:buFont typeface="Fira Sans"/>
              <a:buChar char="●"/>
            </a:pPr>
            <a:r>
              <a:rPr lang="en-US" sz="1200">
                <a:solidFill>
                  <a:schemeClr val="dk1"/>
                </a:solidFill>
                <a:latin typeface="Fira Sans"/>
                <a:ea typeface="Fira Sans"/>
                <a:cs typeface="Fira Sans"/>
                <a:sym typeface="Fira Sans"/>
              </a:rPr>
              <a:t>The model found that </a:t>
            </a:r>
            <a:r>
              <a:rPr b="1" lang="en-US" sz="1200">
                <a:solidFill>
                  <a:schemeClr val="dk1"/>
                </a:solidFill>
                <a:latin typeface="Fira Sans"/>
                <a:ea typeface="Fira Sans"/>
                <a:cs typeface="Fira Sans"/>
                <a:sym typeface="Fira Sans"/>
              </a:rPr>
              <a:t>high DFS inaction behaviour</a:t>
            </a:r>
            <a:r>
              <a:rPr lang="en-US" sz="1200">
                <a:solidFill>
                  <a:schemeClr val="dk1"/>
                </a:solidFill>
                <a:latin typeface="Fira Sans"/>
                <a:ea typeface="Fira Sans"/>
                <a:cs typeface="Fira Sans"/>
                <a:sym typeface="Fira Sans"/>
              </a:rPr>
              <a:t> </a:t>
            </a:r>
            <a:r>
              <a:rPr lang="en-US" sz="1200">
                <a:solidFill>
                  <a:schemeClr val="dk1"/>
                </a:solidFill>
                <a:latin typeface="Fira Sans"/>
                <a:ea typeface="Fira Sans"/>
                <a:cs typeface="Fira Sans"/>
                <a:sym typeface="Fira Sans"/>
              </a:rPr>
              <a:t>was associated with: </a:t>
            </a:r>
            <a:endParaRPr sz="1200">
              <a:solidFill>
                <a:schemeClr val="dk1"/>
              </a:solidFill>
              <a:latin typeface="Fira Sans"/>
              <a:ea typeface="Fira Sans"/>
              <a:cs typeface="Fira Sans"/>
              <a:sym typeface="Fira Sans"/>
            </a:endParaRPr>
          </a:p>
          <a:p>
            <a:pPr indent="-304800" lvl="1" marL="914400" rtl="0" algn="l">
              <a:spcBef>
                <a:spcPts val="0"/>
              </a:spcBef>
              <a:spcAft>
                <a:spcPts val="0"/>
              </a:spcAft>
              <a:buClr>
                <a:schemeClr val="dk1"/>
              </a:buClr>
              <a:buSzPts val="1200"/>
              <a:buFont typeface="Fira Sans"/>
              <a:buChar char="○"/>
            </a:pPr>
            <a:r>
              <a:rPr lang="en-US" sz="1200">
                <a:solidFill>
                  <a:schemeClr val="dk1"/>
                </a:solidFill>
                <a:latin typeface="Fira Sans"/>
                <a:ea typeface="Fira Sans"/>
                <a:cs typeface="Fira Sans"/>
                <a:sym typeface="Fira Sans"/>
              </a:rPr>
              <a:t>Lower internality </a:t>
            </a:r>
            <a:r>
              <a:rPr lang="en-US" sz="1200">
                <a:solidFill>
                  <a:schemeClr val="dk1"/>
                </a:solidFill>
                <a:latin typeface="Fira Sans"/>
                <a:ea typeface="Fira Sans"/>
                <a:cs typeface="Fira Sans"/>
                <a:sym typeface="Fira Sans"/>
              </a:rPr>
              <a:t>- LoC subscale</a:t>
            </a:r>
            <a:r>
              <a:rPr lang="en-US" sz="1200">
                <a:solidFill>
                  <a:schemeClr val="dk1"/>
                </a:solidFill>
                <a:latin typeface="Fira Sans"/>
                <a:ea typeface="Fira Sans"/>
                <a:cs typeface="Fira Sans"/>
                <a:sym typeface="Fira Sans"/>
              </a:rPr>
              <a:t> (overall sample) </a:t>
            </a:r>
            <a:endParaRPr sz="1200">
              <a:solidFill>
                <a:schemeClr val="dk1"/>
              </a:solidFill>
              <a:latin typeface="Fira Sans"/>
              <a:ea typeface="Fira Sans"/>
              <a:cs typeface="Fira Sans"/>
              <a:sym typeface="Fira Sans"/>
            </a:endParaRPr>
          </a:p>
          <a:p>
            <a:pPr indent="-304800" lvl="1" marL="914400" rtl="0" algn="l">
              <a:spcBef>
                <a:spcPts val="0"/>
              </a:spcBef>
              <a:spcAft>
                <a:spcPts val="0"/>
              </a:spcAft>
              <a:buClr>
                <a:schemeClr val="dk1"/>
              </a:buClr>
              <a:buSzPts val="1200"/>
              <a:buFont typeface="Fira Sans"/>
              <a:buChar char="○"/>
            </a:pPr>
            <a:r>
              <a:rPr lang="en-US" sz="1200">
                <a:solidFill>
                  <a:schemeClr val="dk1"/>
                </a:solidFill>
                <a:latin typeface="Fira Sans"/>
                <a:ea typeface="Fira Sans"/>
                <a:cs typeface="Fira Sans"/>
                <a:sym typeface="Fira Sans"/>
              </a:rPr>
              <a:t>Lower powerful others </a:t>
            </a:r>
            <a:r>
              <a:rPr lang="en-US" sz="1200">
                <a:solidFill>
                  <a:schemeClr val="dk1"/>
                </a:solidFill>
                <a:latin typeface="Fira Sans"/>
                <a:ea typeface="Fira Sans"/>
                <a:cs typeface="Fira Sans"/>
                <a:sym typeface="Fira Sans"/>
              </a:rPr>
              <a:t>- LoC subscale</a:t>
            </a:r>
            <a:r>
              <a:rPr lang="en-US" sz="1200">
                <a:solidFill>
                  <a:schemeClr val="dk1"/>
                </a:solidFill>
                <a:latin typeface="Fira Sans"/>
                <a:ea typeface="Fira Sans"/>
                <a:cs typeface="Fira Sans"/>
                <a:sym typeface="Fira Sans"/>
              </a:rPr>
              <a:t> (for men</a:t>
            </a:r>
            <a:r>
              <a:rPr lang="en-US" sz="1200">
                <a:solidFill>
                  <a:schemeClr val="dk1"/>
                </a:solidFill>
                <a:latin typeface="Fira Sans"/>
                <a:ea typeface="Fira Sans"/>
                <a:cs typeface="Fira Sans"/>
                <a:sym typeface="Fira Sans"/>
              </a:rPr>
              <a:t> only)</a:t>
            </a:r>
            <a:endParaRPr sz="1200">
              <a:solidFill>
                <a:schemeClr val="dk1"/>
              </a:solidFill>
              <a:latin typeface="Fira Sans"/>
              <a:ea typeface="Fira Sans"/>
              <a:cs typeface="Fira Sans"/>
              <a:sym typeface="Fira Sans"/>
            </a:endParaRPr>
          </a:p>
          <a:p>
            <a:pPr indent="-304800" lvl="1" marL="914400" rtl="0" algn="l">
              <a:spcBef>
                <a:spcPts val="0"/>
              </a:spcBef>
              <a:spcAft>
                <a:spcPts val="0"/>
              </a:spcAft>
              <a:buClr>
                <a:schemeClr val="dk1"/>
              </a:buClr>
              <a:buSzPts val="1200"/>
              <a:buFont typeface="Fira Sans"/>
              <a:buChar char="○"/>
            </a:pPr>
            <a:r>
              <a:rPr lang="en-US" sz="1200">
                <a:solidFill>
                  <a:schemeClr val="dk1"/>
                </a:solidFill>
                <a:latin typeface="Fira Sans"/>
                <a:ea typeface="Fira Sans"/>
                <a:cs typeface="Fira Sans"/>
                <a:sym typeface="Fira Sans"/>
              </a:rPr>
              <a:t>More male HH members preferring DFS (for women only)</a:t>
            </a:r>
            <a:endParaRPr sz="1200">
              <a:solidFill>
                <a:schemeClr val="dk1"/>
              </a:solidFill>
              <a:latin typeface="Fira Sans"/>
              <a:ea typeface="Fira Sans"/>
              <a:cs typeface="Fira Sans"/>
              <a:sym typeface="Fira Sans"/>
            </a:endParaRPr>
          </a:p>
          <a:p>
            <a:pPr indent="-304800" lvl="1" marL="914400" rtl="0" algn="l">
              <a:spcBef>
                <a:spcPts val="0"/>
              </a:spcBef>
              <a:spcAft>
                <a:spcPts val="0"/>
              </a:spcAft>
              <a:buClr>
                <a:schemeClr val="dk1"/>
              </a:buClr>
              <a:buSzPts val="1200"/>
              <a:buFont typeface="Fira Sans"/>
              <a:buChar char="○"/>
            </a:pPr>
            <a:r>
              <a:rPr lang="en-US" sz="1200">
                <a:solidFill>
                  <a:schemeClr val="dk1"/>
                </a:solidFill>
                <a:latin typeface="Fira Sans"/>
                <a:ea typeface="Fira Sans"/>
                <a:cs typeface="Fira Sans"/>
                <a:sym typeface="Fira Sans"/>
              </a:rPr>
              <a:t>Less female HH members preferring DFS (for women only)</a:t>
            </a:r>
            <a:endParaRPr sz="1200">
              <a:solidFill>
                <a:schemeClr val="dk1"/>
              </a:solidFill>
              <a:latin typeface="Fira Sans"/>
              <a:ea typeface="Fira Sans"/>
              <a:cs typeface="Fira Sans"/>
              <a:sym typeface="Fira Sans"/>
            </a:endParaRPr>
          </a:p>
        </p:txBody>
      </p:sp>
      <p:pic>
        <p:nvPicPr>
          <p:cNvPr id="806" name="Google Shape;806;p70"/>
          <p:cNvPicPr preferRelativeResize="0"/>
          <p:nvPr/>
        </p:nvPicPr>
        <p:blipFill>
          <a:blip r:embed="rId3">
            <a:alphaModFix/>
          </a:blip>
          <a:stretch>
            <a:fillRect/>
          </a:stretch>
        </p:blipFill>
        <p:spPr>
          <a:xfrm>
            <a:off x="880275" y="2274550"/>
            <a:ext cx="5494074" cy="3790917"/>
          </a:xfrm>
          <a:prstGeom prst="rect">
            <a:avLst/>
          </a:prstGeom>
          <a:noFill/>
          <a:ln>
            <a:noFill/>
          </a:ln>
        </p:spPr>
      </p:pic>
      <p:sp>
        <p:nvSpPr>
          <p:cNvPr id="807" name="Google Shape;807;p70"/>
          <p:cNvSpPr/>
          <p:nvPr/>
        </p:nvSpPr>
        <p:spPr>
          <a:xfrm>
            <a:off x="4671750" y="4242525"/>
            <a:ext cx="1239900" cy="1097100"/>
          </a:xfrm>
          <a:prstGeom prst="rect">
            <a:avLst/>
          </a:prstGeom>
          <a:no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0"/>
          <p:cNvSpPr txBox="1"/>
          <p:nvPr/>
        </p:nvSpPr>
        <p:spPr>
          <a:xfrm>
            <a:off x="585225" y="6117425"/>
            <a:ext cx="56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Regression tables for overall, female and male models can be found in the Appendix. </a:t>
            </a:r>
            <a:endParaRPr sz="1000">
              <a:latin typeface="Fira Sans Thin"/>
              <a:ea typeface="Fira Sans Thin"/>
              <a:cs typeface="Fira Sans Thin"/>
              <a:sym typeface="Fira Sans Th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71"/>
          <p:cNvSpPr txBox="1"/>
          <p:nvPr>
            <p:ph type="title"/>
          </p:nvPr>
        </p:nvSpPr>
        <p:spPr>
          <a:xfrm>
            <a:off x="1013498" y="1170373"/>
            <a:ext cx="4065900" cy="1064100"/>
          </a:xfrm>
          <a:prstGeom prst="rect">
            <a:avLst/>
          </a:prstGeom>
        </p:spPr>
        <p:txBody>
          <a:bodyPr anchorCtr="0" anchor="ctr" bIns="43875" lIns="87775" spcFirstLastPara="1" rIns="87775" wrap="square" tIns="43875">
            <a:normAutofit/>
          </a:bodyPr>
          <a:lstStyle/>
          <a:p>
            <a:pPr indent="0" lvl="0" marL="0" rtl="0" algn="l">
              <a:spcBef>
                <a:spcPts val="0"/>
              </a:spcBef>
              <a:spcAft>
                <a:spcPts val="0"/>
              </a:spcAft>
              <a:buNone/>
            </a:pPr>
            <a:r>
              <a:rPr lang="en-US"/>
              <a:t>Discussion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graphicFrame>
        <p:nvGraphicFramePr>
          <p:cNvPr id="818" name="Google Shape;818;p72"/>
          <p:cNvGraphicFramePr/>
          <p:nvPr/>
        </p:nvGraphicFramePr>
        <p:xfrm>
          <a:off x="585226" y="1552575"/>
          <a:ext cx="3000000" cy="3000000"/>
        </p:xfrm>
        <a:graphic>
          <a:graphicData uri="http://schemas.openxmlformats.org/drawingml/2006/table">
            <a:tbl>
              <a:tblPr>
                <a:noFill/>
                <a:tableStyleId>{CE68BCAE-A0B0-4D73-9D18-1BE1039C6694}</a:tableStyleId>
              </a:tblPr>
              <a:tblGrid>
                <a:gridCol w="2584100"/>
                <a:gridCol w="3436800"/>
              </a:tblGrid>
              <a:tr h="355850">
                <a:tc>
                  <a:txBody>
                    <a:bodyPr/>
                    <a:lstStyle/>
                    <a:p>
                      <a:pPr indent="0" lvl="0" marL="0" rtl="0" algn="l">
                        <a:spcBef>
                          <a:spcPts val="0"/>
                        </a:spcBef>
                        <a:spcAft>
                          <a:spcPts val="0"/>
                        </a:spcAft>
                        <a:buNone/>
                      </a:pPr>
                      <a:r>
                        <a:rPr b="1" lang="en-US" sz="1200">
                          <a:solidFill>
                            <a:srgbClr val="FFFFFF"/>
                          </a:solidFill>
                          <a:latin typeface="Manrope"/>
                          <a:ea typeface="Manrope"/>
                          <a:cs typeface="Manrope"/>
                          <a:sym typeface="Manrope"/>
                        </a:rPr>
                        <a:t>IV </a:t>
                      </a:r>
                      <a:endParaRPr b="1" sz="1200">
                        <a:solidFill>
                          <a:srgbClr val="FFFFFF"/>
                        </a:solidFill>
                        <a:latin typeface="Manrope"/>
                        <a:ea typeface="Manrope"/>
                        <a:cs typeface="Manrope"/>
                        <a:sym typeface="Manrope"/>
                      </a:endParaRPr>
                    </a:p>
                  </a:txBody>
                  <a:tcPr marT="91425" marB="91425" marR="63500" marL="635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9525">
                      <a:solidFill>
                        <a:srgbClr val="141414"/>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1200">
                          <a:solidFill>
                            <a:schemeClr val="lt1"/>
                          </a:solidFill>
                          <a:latin typeface="Manrope"/>
                          <a:ea typeface="Manrope"/>
                          <a:cs typeface="Manrope"/>
                          <a:sym typeface="Manrope"/>
                        </a:rPr>
                        <a:t>Female Subgroup Insight</a:t>
                      </a:r>
                      <a:endParaRPr sz="1200">
                        <a:latin typeface="Manrope"/>
                        <a:ea typeface="Manrope"/>
                        <a:cs typeface="Manrope"/>
                        <a:sym typeface="Manrope"/>
                      </a:endParaRPr>
                    </a:p>
                  </a:txBody>
                  <a:tcPr marT="91425" marB="91425" marR="63500" marL="63500" anchor="ctr">
                    <a:lnB cap="flat" cmpd="sng" w="12700">
                      <a:solidFill>
                        <a:schemeClr val="accent4"/>
                      </a:solidFill>
                      <a:prstDash val="solid"/>
                      <a:round/>
                      <a:headEnd len="sm" w="sm" type="none"/>
                      <a:tailEnd len="sm" w="sm" type="none"/>
                    </a:lnB>
                    <a:solidFill>
                      <a:schemeClr val="accent1"/>
                    </a:solidFill>
                  </a:tcPr>
                </a:tc>
              </a:tr>
              <a:tr h="331100">
                <a:tc>
                  <a:txBody>
                    <a:bodyPr/>
                    <a:lstStyle/>
                    <a:p>
                      <a:pPr indent="0" lvl="0" marL="0" rtl="0" algn="l">
                        <a:spcBef>
                          <a:spcPts val="0"/>
                        </a:spcBef>
                        <a:spcAft>
                          <a:spcPts val="0"/>
                        </a:spcAft>
                        <a:buNone/>
                      </a:pPr>
                      <a:r>
                        <a:rPr lang="en-US" sz="1200">
                          <a:solidFill>
                            <a:schemeClr val="lt1"/>
                          </a:solidFill>
                          <a:latin typeface="Manrope"/>
                          <a:ea typeface="Manrope"/>
                          <a:cs typeface="Manrope"/>
                          <a:sym typeface="Manrope"/>
                        </a:rPr>
                        <a:t>Higher self-efficacy</a:t>
                      </a:r>
                      <a:endParaRPr sz="1200">
                        <a:solidFill>
                          <a:schemeClr val="lt1"/>
                        </a:solidFill>
                        <a:latin typeface="Manrope"/>
                        <a:ea typeface="Manrope"/>
                        <a:cs typeface="Manrope"/>
                        <a:sym typeface="Manrope"/>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304800" lvl="0" marL="457200" rtl="0" algn="l">
                        <a:spcBef>
                          <a:spcPts val="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Higher DFS redressal knowledge</a:t>
                      </a:r>
                      <a:endParaRPr sz="1200">
                        <a:solidFill>
                          <a:schemeClr val="dk1"/>
                        </a:solidFill>
                        <a:latin typeface="Manrope"/>
                        <a:ea typeface="Manrope"/>
                        <a:cs typeface="Manrope"/>
                        <a:sym typeface="Manrope"/>
                      </a:endParaRPr>
                    </a:p>
                  </a:txBody>
                  <a:tcPr marT="91425" marB="91425"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75">
                <a:tc>
                  <a:txBody>
                    <a:bodyPr/>
                    <a:lstStyle/>
                    <a:p>
                      <a:pPr indent="0" lvl="0" marL="0" rtl="0" algn="l">
                        <a:spcBef>
                          <a:spcPts val="0"/>
                        </a:spcBef>
                        <a:spcAft>
                          <a:spcPts val="0"/>
                        </a:spcAft>
                        <a:buNone/>
                      </a:pPr>
                      <a:r>
                        <a:rPr lang="en-US" sz="1200">
                          <a:solidFill>
                            <a:schemeClr val="lt1"/>
                          </a:solidFill>
                          <a:latin typeface="Manrope"/>
                          <a:ea typeface="Manrope"/>
                          <a:cs typeface="Manrope"/>
                          <a:sym typeface="Manrope"/>
                        </a:rPr>
                        <a:t>Higher internal locus of control</a:t>
                      </a:r>
                      <a:endParaRPr sz="1200">
                        <a:solidFill>
                          <a:schemeClr val="lt1"/>
                        </a:solidFill>
                        <a:latin typeface="Manrope"/>
                        <a:ea typeface="Manrope"/>
                        <a:cs typeface="Manrope"/>
                        <a:sym typeface="Manrope"/>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304800" lvl="0" marL="457200" rtl="0" algn="l">
                        <a:spcBef>
                          <a:spcPts val="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Higher attitude of ‘better to report if there is confusion around a transaction’</a:t>
                      </a:r>
                      <a:endParaRPr sz="1200">
                        <a:solidFill>
                          <a:schemeClr val="dk1"/>
                        </a:solidFill>
                        <a:latin typeface="Manrope"/>
                        <a:ea typeface="Manrope"/>
                        <a:cs typeface="Manrope"/>
                        <a:sym typeface="Manrope"/>
                      </a:endParaRPr>
                    </a:p>
                    <a:p>
                      <a:pPr indent="-304800" lvl="0" marL="457200" rtl="0" algn="l">
                        <a:spcBef>
                          <a:spcPts val="100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Lower inaction when facing issues</a:t>
                      </a:r>
                      <a:endParaRPr sz="1200">
                        <a:solidFill>
                          <a:schemeClr val="dk1"/>
                        </a:solidFill>
                        <a:latin typeface="Manrope"/>
                        <a:ea typeface="Manrope"/>
                        <a:cs typeface="Manrope"/>
                        <a:sym typeface="Manrope"/>
                      </a:endParaRPr>
                    </a:p>
                  </a:txBody>
                  <a:tcPr marT="91425" marB="91425"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75">
                <a:tc>
                  <a:txBody>
                    <a:bodyPr/>
                    <a:lstStyle/>
                    <a:p>
                      <a:pPr indent="0" lvl="0" marL="0" rtl="0" algn="l">
                        <a:spcBef>
                          <a:spcPts val="0"/>
                        </a:spcBef>
                        <a:spcAft>
                          <a:spcPts val="0"/>
                        </a:spcAft>
                        <a:buNone/>
                      </a:pPr>
                      <a:r>
                        <a:rPr lang="en-US" sz="1200">
                          <a:solidFill>
                            <a:schemeClr val="lt1"/>
                          </a:solidFill>
                          <a:latin typeface="Manrope"/>
                          <a:ea typeface="Manrope"/>
                          <a:cs typeface="Manrope"/>
                          <a:sym typeface="Manrope"/>
                        </a:rPr>
                        <a:t>Higher reported fear of family backlash for facing financial issues</a:t>
                      </a:r>
                      <a:endParaRPr sz="1200">
                        <a:solidFill>
                          <a:schemeClr val="lt1"/>
                        </a:solidFill>
                        <a:latin typeface="Manrope"/>
                        <a:ea typeface="Manrope"/>
                        <a:cs typeface="Manrope"/>
                        <a:sym typeface="Manrope"/>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304800" lvl="0" marL="457200" rtl="0" algn="l">
                        <a:spcBef>
                          <a:spcPts val="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Lower DFS redressal knowledge</a:t>
                      </a:r>
                      <a:endParaRPr sz="1200">
                        <a:solidFill>
                          <a:schemeClr val="dk1"/>
                        </a:solidFill>
                        <a:latin typeface="Manrope"/>
                        <a:ea typeface="Manrope"/>
                        <a:cs typeface="Manrope"/>
                        <a:sym typeface="Manrope"/>
                      </a:endParaRPr>
                    </a:p>
                    <a:p>
                      <a:pPr indent="-304800" lvl="0" marL="457200" rtl="0" algn="l">
                        <a:spcBef>
                          <a:spcPts val="100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Higher attitude of ‘better to report if there is confusion around a transaction’</a:t>
                      </a:r>
                      <a:endParaRPr sz="1200">
                        <a:solidFill>
                          <a:schemeClr val="dk1"/>
                        </a:solidFill>
                        <a:latin typeface="Manrope"/>
                        <a:ea typeface="Manrope"/>
                        <a:cs typeface="Manrope"/>
                        <a:sym typeface="Manrope"/>
                      </a:endParaRPr>
                    </a:p>
                    <a:p>
                      <a:pPr indent="-304800" lvl="0" marL="457200" rtl="0" algn="l">
                        <a:spcBef>
                          <a:spcPts val="100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Lower self-redressal behaviour</a:t>
                      </a:r>
                      <a:endParaRPr sz="1200">
                        <a:solidFill>
                          <a:schemeClr val="dk1"/>
                        </a:solidFill>
                        <a:latin typeface="Manrope"/>
                        <a:ea typeface="Manrope"/>
                        <a:cs typeface="Manrope"/>
                        <a:sym typeface="Manrope"/>
                      </a:endParaRPr>
                    </a:p>
                  </a:txBody>
                  <a:tcPr marT="91425" marB="91425"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481600">
                <a:tc>
                  <a:txBody>
                    <a:bodyPr/>
                    <a:lstStyle/>
                    <a:p>
                      <a:pPr indent="0" lvl="0" marL="0" rtl="0" algn="l">
                        <a:spcBef>
                          <a:spcPts val="0"/>
                        </a:spcBef>
                        <a:spcAft>
                          <a:spcPts val="0"/>
                        </a:spcAft>
                        <a:buNone/>
                      </a:pPr>
                      <a:r>
                        <a:rPr lang="en-US" sz="1200">
                          <a:solidFill>
                            <a:schemeClr val="lt1"/>
                          </a:solidFill>
                          <a:latin typeface="Manrope"/>
                          <a:ea typeface="Manrope"/>
                          <a:cs typeface="Manrope"/>
                          <a:sym typeface="Manrope"/>
                        </a:rPr>
                        <a:t>Perception of higher awareness of DFS among women in community (second-order belief)</a:t>
                      </a:r>
                      <a:endParaRPr sz="1200">
                        <a:solidFill>
                          <a:schemeClr val="lt1"/>
                        </a:solidFill>
                        <a:latin typeface="Manrope"/>
                        <a:ea typeface="Manrope"/>
                        <a:cs typeface="Manrope"/>
                        <a:sym typeface="Manrope"/>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304800" lvl="0" marL="457200" rtl="0" algn="l">
                        <a:spcBef>
                          <a:spcPts val="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Higher self-redressal behaviour</a:t>
                      </a:r>
                      <a:endParaRPr sz="1200">
                        <a:solidFill>
                          <a:schemeClr val="dk1"/>
                        </a:solidFill>
                        <a:latin typeface="Manrope"/>
                        <a:ea typeface="Manrope"/>
                        <a:cs typeface="Manrope"/>
                        <a:sym typeface="Manrope"/>
                      </a:endParaRPr>
                    </a:p>
                  </a:txBody>
                  <a:tcPr marT="91425" marB="91425"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75">
                <a:tc>
                  <a:txBody>
                    <a:bodyPr/>
                    <a:lstStyle/>
                    <a:p>
                      <a:pPr indent="0" lvl="0" marL="0" rtl="0" algn="l">
                        <a:spcBef>
                          <a:spcPts val="0"/>
                        </a:spcBef>
                        <a:spcAft>
                          <a:spcPts val="0"/>
                        </a:spcAft>
                        <a:buNone/>
                      </a:pPr>
                      <a:r>
                        <a:rPr lang="en-US" sz="1200">
                          <a:solidFill>
                            <a:schemeClr val="lt1"/>
                          </a:solidFill>
                          <a:latin typeface="Manrope"/>
                          <a:ea typeface="Manrope"/>
                          <a:cs typeface="Manrope"/>
                          <a:sym typeface="Manrope"/>
                        </a:rPr>
                        <a:t>Higher reported women in household preferring DFS over cash</a:t>
                      </a:r>
                      <a:endParaRPr sz="1200">
                        <a:solidFill>
                          <a:schemeClr val="lt1"/>
                        </a:solidFill>
                        <a:latin typeface="Manrope"/>
                        <a:ea typeface="Manrope"/>
                        <a:cs typeface="Manrope"/>
                        <a:sym typeface="Manrope"/>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304800" lvl="0" marL="457200" rtl="0" algn="l">
                        <a:spcBef>
                          <a:spcPts val="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Higher seek-redressal behaviour</a:t>
                      </a:r>
                      <a:endParaRPr sz="1200">
                        <a:solidFill>
                          <a:schemeClr val="dk1"/>
                        </a:solidFill>
                        <a:latin typeface="Manrope"/>
                        <a:ea typeface="Manrope"/>
                        <a:cs typeface="Manrope"/>
                        <a:sym typeface="Manrope"/>
                      </a:endParaRPr>
                    </a:p>
                    <a:p>
                      <a:pPr indent="-304800" lvl="0" marL="457200" rtl="0" algn="l">
                        <a:spcBef>
                          <a:spcPts val="1000"/>
                        </a:spcBef>
                        <a:spcAft>
                          <a:spcPts val="0"/>
                        </a:spcAft>
                        <a:buClr>
                          <a:schemeClr val="dk1"/>
                        </a:buClr>
                        <a:buSzPts val="1200"/>
                        <a:buFont typeface="Manrope"/>
                        <a:buChar char="●"/>
                      </a:pPr>
                      <a:r>
                        <a:rPr lang="en-US" sz="1200">
                          <a:solidFill>
                            <a:schemeClr val="dk1"/>
                          </a:solidFill>
                          <a:latin typeface="Manrope"/>
                          <a:ea typeface="Manrope"/>
                          <a:cs typeface="Manrope"/>
                          <a:sym typeface="Manrope"/>
                        </a:rPr>
                        <a:t>Lower inaction</a:t>
                      </a:r>
                      <a:endParaRPr sz="1200">
                        <a:solidFill>
                          <a:schemeClr val="dk1"/>
                        </a:solidFill>
                        <a:latin typeface="Manrope"/>
                        <a:ea typeface="Manrope"/>
                        <a:cs typeface="Manrope"/>
                        <a:sym typeface="Manrope"/>
                      </a:endParaRPr>
                    </a:p>
                  </a:txBody>
                  <a:tcPr marT="91425" marB="91425"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
        <p:nvSpPr>
          <p:cNvPr id="819" name="Google Shape;819;p72"/>
          <p:cNvSpPr/>
          <p:nvPr/>
        </p:nvSpPr>
        <p:spPr>
          <a:xfrm>
            <a:off x="10842225" y="5638350"/>
            <a:ext cx="789600" cy="77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2"/>
          <p:cNvSpPr/>
          <p:nvPr/>
        </p:nvSpPr>
        <p:spPr>
          <a:xfrm>
            <a:off x="10756775" y="109950"/>
            <a:ext cx="789600" cy="77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2"/>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Actionable insights for the female subgroup</a:t>
            </a:r>
            <a:endParaRPr/>
          </a:p>
        </p:txBody>
      </p:sp>
      <p:sp>
        <p:nvSpPr>
          <p:cNvPr id="822" name="Google Shape;822;p72"/>
          <p:cNvSpPr/>
          <p:nvPr/>
        </p:nvSpPr>
        <p:spPr>
          <a:xfrm>
            <a:off x="7036900" y="1552575"/>
            <a:ext cx="4204200" cy="387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1"/>
                </a:solidFill>
                <a:latin typeface="Fira Sans"/>
                <a:ea typeface="Fira Sans"/>
                <a:cs typeface="Fira Sans"/>
                <a:sym typeface="Fira Sans"/>
              </a:rPr>
              <a:t>We have narrowed down insights by how consistent and actionable they are in terms of intervention design. </a:t>
            </a:r>
            <a:endParaRPr sz="13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300">
              <a:solidFill>
                <a:schemeClr val="dk1"/>
              </a:solidFill>
              <a:latin typeface="Fira Sans Medium"/>
              <a:ea typeface="Fira Sans Medium"/>
              <a:cs typeface="Fira Sans Medium"/>
              <a:sym typeface="Fira Sans Medium"/>
            </a:endParaRPr>
          </a:p>
          <a:p>
            <a:pPr indent="-311150" lvl="0" marL="457200" rtl="0" algn="l">
              <a:spcBef>
                <a:spcPts val="0"/>
              </a:spcBef>
              <a:spcAft>
                <a:spcPts val="0"/>
              </a:spcAft>
              <a:buClr>
                <a:schemeClr val="dk1"/>
              </a:buClr>
              <a:buSzPts val="1300"/>
              <a:buFont typeface="Fira Sans Medium"/>
              <a:buAutoNum type="arabicPeriod"/>
            </a:pPr>
            <a:r>
              <a:rPr lang="en-US" sz="1300">
                <a:solidFill>
                  <a:schemeClr val="dk1"/>
                </a:solidFill>
                <a:latin typeface="Fira Sans Medium"/>
                <a:ea typeface="Fira Sans Medium"/>
                <a:cs typeface="Fira Sans Medium"/>
                <a:sym typeface="Fira Sans Medium"/>
              </a:rPr>
              <a:t>Increasing self-efficacy and internality could enable us to:</a:t>
            </a:r>
            <a:endParaRPr sz="1300">
              <a:solidFill>
                <a:schemeClr val="dk1"/>
              </a:solidFill>
              <a:latin typeface="Fira Sans Medium"/>
              <a:ea typeface="Fira Sans Medium"/>
              <a:cs typeface="Fira Sans Medium"/>
              <a:sym typeface="Fira Sans Medium"/>
            </a:endParaRPr>
          </a:p>
          <a:p>
            <a:pPr indent="-311150" lvl="0" marL="914400" rtl="0" algn="l">
              <a:spcBef>
                <a:spcPts val="0"/>
              </a:spcBef>
              <a:spcAft>
                <a:spcPts val="0"/>
              </a:spcAft>
              <a:buClr>
                <a:schemeClr val="dk1"/>
              </a:buClr>
              <a:buSzPts val="1300"/>
              <a:buFont typeface="Fira Sans"/>
              <a:buChar char="●"/>
            </a:pPr>
            <a:r>
              <a:rPr lang="en-US" sz="1300">
                <a:solidFill>
                  <a:schemeClr val="dk1"/>
                </a:solidFill>
                <a:latin typeface="Fira Sans"/>
                <a:ea typeface="Fira Sans"/>
                <a:cs typeface="Fira Sans"/>
                <a:sym typeface="Fira Sans"/>
              </a:rPr>
              <a:t>Increase knowledge</a:t>
            </a:r>
            <a:endParaRPr sz="1300">
              <a:solidFill>
                <a:schemeClr val="dk1"/>
              </a:solidFill>
              <a:latin typeface="Fira Sans"/>
              <a:ea typeface="Fira Sans"/>
              <a:cs typeface="Fira Sans"/>
              <a:sym typeface="Fira Sans"/>
            </a:endParaRPr>
          </a:p>
          <a:p>
            <a:pPr indent="-311150" lvl="0" marL="914400" rtl="0" algn="l">
              <a:spcBef>
                <a:spcPts val="0"/>
              </a:spcBef>
              <a:spcAft>
                <a:spcPts val="0"/>
              </a:spcAft>
              <a:buClr>
                <a:schemeClr val="dk1"/>
              </a:buClr>
              <a:buSzPts val="1300"/>
              <a:buFont typeface="Fira Sans"/>
              <a:buChar char="●"/>
            </a:pPr>
            <a:r>
              <a:rPr lang="en-US" sz="1300">
                <a:solidFill>
                  <a:schemeClr val="dk1"/>
                </a:solidFill>
                <a:latin typeface="Fira Sans"/>
                <a:ea typeface="Fira Sans"/>
                <a:cs typeface="Fira Sans"/>
                <a:sym typeface="Fira Sans"/>
              </a:rPr>
              <a:t>Decrease inaction </a:t>
            </a:r>
            <a:endParaRPr sz="13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3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300">
              <a:solidFill>
                <a:schemeClr val="dk1"/>
              </a:solidFill>
              <a:latin typeface="Fira Sans"/>
              <a:ea typeface="Fira Sans"/>
              <a:cs typeface="Fira Sans"/>
              <a:sym typeface="Fira Sans"/>
            </a:endParaRPr>
          </a:p>
          <a:p>
            <a:pPr indent="-311150" lvl="0" marL="457200" rtl="0" algn="l">
              <a:spcBef>
                <a:spcPts val="0"/>
              </a:spcBef>
              <a:spcAft>
                <a:spcPts val="0"/>
              </a:spcAft>
              <a:buClr>
                <a:schemeClr val="dk1"/>
              </a:buClr>
              <a:buSzPts val="1300"/>
              <a:buFont typeface="Fira Sans Medium"/>
              <a:buAutoNum type="arabicPeriod"/>
            </a:pPr>
            <a:r>
              <a:rPr lang="en-US" sz="1300">
                <a:solidFill>
                  <a:schemeClr val="dk1"/>
                </a:solidFill>
                <a:latin typeface="Fira Sans Medium"/>
                <a:ea typeface="Fira Sans Medium"/>
                <a:cs typeface="Fira Sans Medium"/>
                <a:sym typeface="Fira Sans Medium"/>
              </a:rPr>
              <a:t>Changing social norms around family backlash,  women’s DFS usage and women’s awareness of redressal could in turn:</a:t>
            </a:r>
            <a:endParaRPr sz="1300">
              <a:solidFill>
                <a:schemeClr val="dk1"/>
              </a:solidFill>
              <a:latin typeface="Fira Sans Medium"/>
              <a:ea typeface="Fira Sans Medium"/>
              <a:cs typeface="Fira Sans Medium"/>
              <a:sym typeface="Fira Sans Medium"/>
            </a:endParaRPr>
          </a:p>
          <a:p>
            <a:pPr indent="-311150" lvl="0" marL="914400" rtl="0" algn="l">
              <a:spcBef>
                <a:spcPts val="0"/>
              </a:spcBef>
              <a:spcAft>
                <a:spcPts val="0"/>
              </a:spcAft>
              <a:buClr>
                <a:schemeClr val="dk1"/>
              </a:buClr>
              <a:buSzPts val="1300"/>
              <a:buFont typeface="Fira Sans Medium"/>
              <a:buChar char="●"/>
            </a:pPr>
            <a:r>
              <a:rPr lang="en-US" sz="1300">
                <a:solidFill>
                  <a:schemeClr val="dk1"/>
                </a:solidFill>
                <a:latin typeface="Fira Sans"/>
                <a:ea typeface="Fira Sans"/>
                <a:cs typeface="Fira Sans"/>
                <a:sym typeface="Fira Sans"/>
              </a:rPr>
              <a:t>Increase self-redressal behaviour</a:t>
            </a:r>
            <a:endParaRPr sz="1300">
              <a:solidFill>
                <a:schemeClr val="dk1"/>
              </a:solidFill>
              <a:latin typeface="Fira Sans"/>
              <a:ea typeface="Fira Sans"/>
              <a:cs typeface="Fira Sans"/>
              <a:sym typeface="Fira Sans"/>
            </a:endParaRPr>
          </a:p>
          <a:p>
            <a:pPr indent="-311150" lvl="0" marL="914400" rtl="0" algn="l">
              <a:spcBef>
                <a:spcPts val="0"/>
              </a:spcBef>
              <a:spcAft>
                <a:spcPts val="0"/>
              </a:spcAft>
              <a:buClr>
                <a:schemeClr val="dk1"/>
              </a:buClr>
              <a:buSzPts val="1300"/>
              <a:buFont typeface="Fira Sans"/>
              <a:buChar char="●"/>
            </a:pPr>
            <a:r>
              <a:rPr lang="en-US" sz="1300">
                <a:solidFill>
                  <a:schemeClr val="dk1"/>
                </a:solidFill>
                <a:latin typeface="Fira Sans"/>
                <a:ea typeface="Fira Sans"/>
                <a:cs typeface="Fira Sans"/>
                <a:sym typeface="Fira Sans"/>
              </a:rPr>
              <a:t>Increase seek-redressal behaviour </a:t>
            </a:r>
            <a:endParaRPr sz="1300">
              <a:solidFill>
                <a:schemeClr val="dk1"/>
              </a:solidFill>
              <a:latin typeface="Fira Sans"/>
              <a:ea typeface="Fira Sans"/>
              <a:cs typeface="Fira Sans"/>
              <a:sym typeface="Fira Sans"/>
            </a:endParaRPr>
          </a:p>
          <a:p>
            <a:pPr indent="-311150" lvl="0" marL="914400" rtl="0" algn="l">
              <a:spcBef>
                <a:spcPts val="0"/>
              </a:spcBef>
              <a:spcAft>
                <a:spcPts val="0"/>
              </a:spcAft>
              <a:buClr>
                <a:schemeClr val="dk1"/>
              </a:buClr>
              <a:buSzPts val="1300"/>
              <a:buFont typeface="Fira Sans"/>
              <a:buChar char="●"/>
            </a:pPr>
            <a:r>
              <a:rPr lang="en-US" sz="1300">
                <a:solidFill>
                  <a:schemeClr val="dk1"/>
                </a:solidFill>
                <a:latin typeface="Fira Sans"/>
                <a:ea typeface="Fira Sans"/>
                <a:cs typeface="Fira Sans"/>
                <a:sym typeface="Fira Sans"/>
              </a:rPr>
              <a:t>Decrease inaction</a:t>
            </a:r>
            <a:endParaRPr sz="1300">
              <a:solidFill>
                <a:schemeClr val="dk1"/>
              </a:solidFill>
              <a:latin typeface="Fira Sans"/>
              <a:ea typeface="Fira Sans"/>
              <a:cs typeface="Fira Sans"/>
              <a:sym typeface="Fir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73"/>
          <p:cNvSpPr/>
          <p:nvPr/>
        </p:nvSpPr>
        <p:spPr>
          <a:xfrm>
            <a:off x="374722" y="1846755"/>
            <a:ext cx="4799700" cy="4208100"/>
          </a:xfrm>
          <a:prstGeom prst="rect">
            <a:avLst/>
          </a:prstGeom>
          <a:solidFill>
            <a:srgbClr val="FFFFFF"/>
          </a:solidFill>
          <a:ln>
            <a:noFill/>
          </a:ln>
        </p:spPr>
        <p:txBody>
          <a:bodyPr anchorCtr="0" anchor="ctr" bIns="87775" lIns="87775" spcFirstLastPara="1" rIns="87775" wrap="square" tIns="877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828" name="Google Shape;828;p73"/>
          <p:cNvSpPr txBox="1"/>
          <p:nvPr>
            <p:ph type="title"/>
          </p:nvPr>
        </p:nvSpPr>
        <p:spPr>
          <a:xfrm>
            <a:off x="528506" y="1110371"/>
            <a:ext cx="4160700" cy="571200"/>
          </a:xfrm>
          <a:prstGeom prst="rect">
            <a:avLst/>
          </a:prstGeom>
          <a:noFill/>
          <a:ln>
            <a:noFill/>
          </a:ln>
        </p:spPr>
        <p:txBody>
          <a:bodyPr anchorCtr="0" anchor="ctr" bIns="43875" lIns="87775" spcFirstLastPara="1" rIns="87775" wrap="square" tIns="43875">
            <a:normAutofit/>
          </a:bodyPr>
          <a:lstStyle/>
          <a:p>
            <a:pPr indent="0" lvl="0" marL="0" rtl="0" algn="l">
              <a:lnSpc>
                <a:spcPct val="90000"/>
              </a:lnSpc>
              <a:spcBef>
                <a:spcPts val="0"/>
              </a:spcBef>
              <a:spcAft>
                <a:spcPts val="0"/>
              </a:spcAft>
              <a:buSzPts val="2300"/>
              <a:buNone/>
            </a:pPr>
            <a:r>
              <a:rPr lang="en-US"/>
              <a:t>Contact us</a:t>
            </a:r>
            <a:endParaRPr/>
          </a:p>
        </p:txBody>
      </p:sp>
      <p:sp>
        <p:nvSpPr>
          <p:cNvPr id="829" name="Google Shape;829;p73"/>
          <p:cNvSpPr txBox="1"/>
          <p:nvPr>
            <p:ph idx="1" type="body"/>
          </p:nvPr>
        </p:nvSpPr>
        <p:spPr>
          <a:xfrm>
            <a:off x="528518" y="2521097"/>
            <a:ext cx="5681100" cy="2057400"/>
          </a:xfrm>
          <a:prstGeom prst="rect">
            <a:avLst/>
          </a:prstGeom>
          <a:noFill/>
          <a:ln>
            <a:noFill/>
          </a:ln>
        </p:spPr>
        <p:txBody>
          <a:bodyPr anchorCtr="0" anchor="t" bIns="43875" lIns="87775" spcFirstLastPara="1" rIns="87775" wrap="square" tIns="43875">
            <a:noAutofit/>
          </a:bodyPr>
          <a:lstStyle/>
          <a:p>
            <a:pPr indent="0" lvl="0" marL="0" rtl="0" algn="l">
              <a:lnSpc>
                <a:spcPct val="200000"/>
              </a:lnSpc>
              <a:spcBef>
                <a:spcPts val="0"/>
              </a:spcBef>
              <a:spcAft>
                <a:spcPts val="0"/>
              </a:spcAft>
              <a:buSzPts val="1600"/>
              <a:buNone/>
            </a:pPr>
            <a:r>
              <a:rPr lang="en-US" sz="1700">
                <a:solidFill>
                  <a:srgbClr val="141414"/>
                </a:solidFill>
                <a:uFill>
                  <a:noFill/>
                </a:uFill>
                <a:latin typeface="Manrope Medium"/>
                <a:ea typeface="Manrope Medium"/>
                <a:cs typeface="Manrope Medium"/>
                <a:sym typeface="Manrope Medium"/>
                <a:hlinkClick r:id="rId3">
                  <a:extLst>
                    <a:ext uri="{A12FA001-AC4F-418D-AE19-62706E023703}">
                      <ahyp:hlinkClr val="tx"/>
                    </a:ext>
                  </a:extLst>
                </a:hlinkClick>
              </a:rPr>
              <a:t>Website</a:t>
            </a:r>
            <a:r>
              <a:rPr lang="en-US" sz="1700">
                <a:solidFill>
                  <a:srgbClr val="141414"/>
                </a:solidFill>
                <a:latin typeface="Manrope Medium"/>
                <a:ea typeface="Manrope Medium"/>
                <a:cs typeface="Manrope Medium"/>
                <a:sym typeface="Manrope Medium"/>
              </a:rPr>
              <a:t>: </a:t>
            </a:r>
            <a:r>
              <a:rPr lang="en-US" sz="1700" u="sng">
                <a:solidFill>
                  <a:schemeClr val="hlink"/>
                </a:solidFill>
                <a:latin typeface="Manrope Medium"/>
                <a:ea typeface="Manrope Medium"/>
                <a:cs typeface="Manrope Medium"/>
                <a:sym typeface="Manrope Medium"/>
                <a:hlinkClick r:id="rId4"/>
              </a:rPr>
              <a:t>www.csbc.org.in</a:t>
            </a:r>
            <a:endParaRPr sz="1700">
              <a:solidFill>
                <a:srgbClr val="141414"/>
              </a:solidFill>
              <a:latin typeface="Manrope Medium"/>
              <a:ea typeface="Manrope Medium"/>
              <a:cs typeface="Manrope Medium"/>
              <a:sym typeface="Manrope Medium"/>
            </a:endParaRPr>
          </a:p>
          <a:p>
            <a:pPr indent="0" lvl="0" marL="0" rtl="0" algn="l">
              <a:lnSpc>
                <a:spcPct val="200000"/>
              </a:lnSpc>
              <a:spcBef>
                <a:spcPts val="0"/>
              </a:spcBef>
              <a:spcAft>
                <a:spcPts val="0"/>
              </a:spcAft>
              <a:buSzPts val="1600"/>
              <a:buNone/>
            </a:pPr>
            <a:r>
              <a:rPr lang="en-US" sz="1700">
                <a:solidFill>
                  <a:srgbClr val="141414"/>
                </a:solidFill>
                <a:latin typeface="Manrope Medium"/>
                <a:ea typeface="Manrope Medium"/>
                <a:cs typeface="Manrope Medium"/>
                <a:sym typeface="Manrope Medium"/>
              </a:rPr>
              <a:t>Email: </a:t>
            </a:r>
            <a:r>
              <a:rPr lang="en-US" sz="1700" u="sng">
                <a:solidFill>
                  <a:schemeClr val="hlink"/>
                </a:solidFill>
                <a:latin typeface="Manrope Medium"/>
                <a:ea typeface="Manrope Medium"/>
                <a:cs typeface="Manrope Medium"/>
                <a:sym typeface="Manrope Medium"/>
                <a:hlinkClick r:id="rId5"/>
              </a:rPr>
              <a:t>csbc@ashoka.edu.in</a:t>
            </a:r>
            <a:r>
              <a:rPr lang="en-US" sz="1700">
                <a:solidFill>
                  <a:srgbClr val="141414"/>
                </a:solidFill>
                <a:latin typeface="Manrope Medium"/>
                <a:ea typeface="Manrope Medium"/>
                <a:cs typeface="Manrope Medium"/>
                <a:sym typeface="Manrope Medium"/>
              </a:rPr>
              <a:t> </a:t>
            </a:r>
            <a:endParaRPr sz="1700">
              <a:solidFill>
                <a:srgbClr val="141414"/>
              </a:solidFill>
              <a:latin typeface="Manrope Medium"/>
              <a:ea typeface="Manrope Medium"/>
              <a:cs typeface="Manrope Medium"/>
              <a:sym typeface="Manrope Medium"/>
            </a:endParaRPr>
          </a:p>
          <a:p>
            <a:pPr indent="0" lvl="0" marL="0" rtl="0" algn="l">
              <a:lnSpc>
                <a:spcPct val="200000"/>
              </a:lnSpc>
              <a:spcBef>
                <a:spcPts val="0"/>
              </a:spcBef>
              <a:spcAft>
                <a:spcPts val="0"/>
              </a:spcAft>
              <a:buSzPts val="1600"/>
              <a:buNone/>
            </a:pPr>
            <a:r>
              <a:rPr lang="en-US" sz="1700">
                <a:solidFill>
                  <a:srgbClr val="141414"/>
                </a:solidFill>
                <a:uFill>
                  <a:noFill/>
                </a:uFill>
                <a:latin typeface="Manrope Medium"/>
                <a:ea typeface="Manrope Medium"/>
                <a:cs typeface="Manrope Medium"/>
                <a:sym typeface="Manrope Medium"/>
                <a:hlinkClick r:id="rId6">
                  <a:extLst>
                    <a:ext uri="{A12FA001-AC4F-418D-AE19-62706E023703}">
                      <ahyp:hlinkClr val="tx"/>
                    </a:ext>
                  </a:extLst>
                </a:hlinkClick>
              </a:rPr>
              <a:t>Twitter</a:t>
            </a:r>
            <a:r>
              <a:rPr lang="en-US" sz="1700">
                <a:solidFill>
                  <a:srgbClr val="141414"/>
                </a:solidFill>
                <a:latin typeface="Manrope Medium"/>
                <a:ea typeface="Manrope Medium"/>
                <a:cs typeface="Manrope Medium"/>
                <a:sym typeface="Manrope Medium"/>
              </a:rPr>
              <a:t>: </a:t>
            </a:r>
            <a:r>
              <a:rPr lang="en-US" sz="1700" u="sng">
                <a:solidFill>
                  <a:schemeClr val="hlink"/>
                </a:solidFill>
                <a:latin typeface="Manrope Medium"/>
                <a:ea typeface="Manrope Medium"/>
                <a:cs typeface="Manrope Medium"/>
                <a:sym typeface="Manrope Medium"/>
                <a:hlinkClick r:id="rId7"/>
              </a:rPr>
              <a:t>@CSBCAshokaUniv</a:t>
            </a:r>
            <a:r>
              <a:rPr lang="en-US" sz="1700" u="sng">
                <a:solidFill>
                  <a:schemeClr val="hlink"/>
                </a:solidFill>
                <a:hlinkClick r:id="rId8"/>
              </a:rPr>
              <a:t> </a:t>
            </a:r>
            <a:endParaRPr sz="1700">
              <a:solidFill>
                <a:srgbClr val="141414"/>
              </a:solidFill>
              <a:latin typeface="Manrope Medium"/>
              <a:ea typeface="Manrope Medium"/>
              <a:cs typeface="Manrope Medium"/>
              <a:sym typeface="Manrope Medium"/>
            </a:endParaRPr>
          </a:p>
          <a:p>
            <a:pPr indent="0" lvl="0" marL="0" rtl="0" algn="l">
              <a:lnSpc>
                <a:spcPct val="200000"/>
              </a:lnSpc>
              <a:spcBef>
                <a:spcPts val="0"/>
              </a:spcBef>
              <a:spcAft>
                <a:spcPts val="0"/>
              </a:spcAft>
              <a:buSzPts val="1600"/>
              <a:buNone/>
            </a:pPr>
            <a:r>
              <a:rPr lang="en-US" sz="1700">
                <a:solidFill>
                  <a:srgbClr val="141414"/>
                </a:solidFill>
                <a:uFill>
                  <a:noFill/>
                </a:uFill>
                <a:latin typeface="Manrope Medium"/>
                <a:ea typeface="Manrope Medium"/>
                <a:cs typeface="Manrope Medium"/>
                <a:sym typeface="Manrope Medium"/>
                <a:hlinkClick r:id="rId9">
                  <a:extLst>
                    <a:ext uri="{A12FA001-AC4F-418D-AE19-62706E023703}">
                      <ahyp:hlinkClr val="tx"/>
                    </a:ext>
                  </a:extLst>
                </a:hlinkClick>
              </a:rPr>
              <a:t>LinkedIn</a:t>
            </a:r>
            <a:r>
              <a:rPr lang="en-US" sz="1700">
                <a:solidFill>
                  <a:srgbClr val="141414"/>
                </a:solidFill>
                <a:latin typeface="Manrope Medium"/>
                <a:ea typeface="Manrope Medium"/>
                <a:cs typeface="Manrope Medium"/>
                <a:sym typeface="Manrope Medium"/>
              </a:rPr>
              <a:t>: </a:t>
            </a:r>
            <a:r>
              <a:rPr lang="en-US" sz="1700" u="sng">
                <a:solidFill>
                  <a:schemeClr val="hlink"/>
                </a:solidFill>
                <a:latin typeface="Manrope Medium"/>
                <a:ea typeface="Manrope Medium"/>
                <a:cs typeface="Manrope Medium"/>
                <a:sym typeface="Manrope Medium"/>
                <a:hlinkClick r:id="rId10"/>
              </a:rPr>
              <a:t>@Centre for Social and Behaviour Change</a:t>
            </a:r>
            <a:endParaRPr sz="1700">
              <a:solidFill>
                <a:srgbClr val="141414"/>
              </a:solidFill>
            </a:endParaRPr>
          </a:p>
        </p:txBody>
      </p:sp>
      <p:cxnSp>
        <p:nvCxnSpPr>
          <p:cNvPr id="830" name="Google Shape;830;p73"/>
          <p:cNvCxnSpPr/>
          <p:nvPr/>
        </p:nvCxnSpPr>
        <p:spPr>
          <a:xfrm>
            <a:off x="528506" y="2379408"/>
            <a:ext cx="4298400" cy="0"/>
          </a:xfrm>
          <a:prstGeom prst="straightConnector1">
            <a:avLst/>
          </a:prstGeom>
          <a:noFill/>
          <a:ln cap="flat" cmpd="sng" w="28575">
            <a:solidFill>
              <a:srgbClr val="7F7F7F"/>
            </a:solidFill>
            <a:prstDash val="solid"/>
            <a:round/>
            <a:headEnd len="sm" w="sm" type="none"/>
            <a:tailEnd len="sm" w="sm" type="none"/>
          </a:ln>
        </p:spPr>
      </p:cxnSp>
      <p:cxnSp>
        <p:nvCxnSpPr>
          <p:cNvPr id="831" name="Google Shape;831;p73"/>
          <p:cNvCxnSpPr/>
          <p:nvPr/>
        </p:nvCxnSpPr>
        <p:spPr>
          <a:xfrm>
            <a:off x="601660" y="4720154"/>
            <a:ext cx="4298400" cy="0"/>
          </a:xfrm>
          <a:prstGeom prst="straightConnector1">
            <a:avLst/>
          </a:prstGeom>
          <a:noFill/>
          <a:ln cap="flat" cmpd="sng" w="28575">
            <a:solidFill>
              <a:srgbClr val="7F7F7F"/>
            </a:solidFill>
            <a:prstDash val="solid"/>
            <a:round/>
            <a:headEnd len="sm" w="sm" type="none"/>
            <a:tailEnd len="sm" w="sm" type="none"/>
          </a:ln>
        </p:spPr>
      </p:cxnSp>
      <p:sp>
        <p:nvSpPr>
          <p:cNvPr id="832" name="Google Shape;832;p73"/>
          <p:cNvSpPr txBox="1"/>
          <p:nvPr>
            <p:ph idx="4294967295" type="body"/>
          </p:nvPr>
        </p:nvSpPr>
        <p:spPr>
          <a:xfrm>
            <a:off x="496225" y="5025050"/>
            <a:ext cx="10161900" cy="1195800"/>
          </a:xfrm>
          <a:prstGeom prst="rect">
            <a:avLst/>
          </a:prstGeom>
        </p:spPr>
        <p:txBody>
          <a:bodyPr anchorCtr="0" anchor="t" bIns="43875" lIns="87775" spcFirstLastPara="1" rIns="87775" wrap="square" tIns="43875">
            <a:normAutofit/>
          </a:bodyPr>
          <a:lstStyle/>
          <a:p>
            <a:pPr indent="0" lvl="0" marL="0" rtl="0" algn="l">
              <a:spcBef>
                <a:spcPts val="1000"/>
              </a:spcBef>
              <a:spcAft>
                <a:spcPts val="0"/>
              </a:spcAft>
              <a:buNone/>
            </a:pPr>
            <a:r>
              <a:rPr lang="en-US"/>
              <a:t>This research was conducted by the Centre for Social and Behaviour Change, Ashoka University, supported by a grant from IPA’s Consumer Protection Research Initiative.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74"/>
          <p:cNvSpPr txBox="1"/>
          <p:nvPr>
            <p:ph type="title"/>
          </p:nvPr>
        </p:nvSpPr>
        <p:spPr>
          <a:xfrm>
            <a:off x="1013498" y="1170373"/>
            <a:ext cx="4065900" cy="1064100"/>
          </a:xfrm>
          <a:prstGeom prst="rect">
            <a:avLst/>
          </a:prstGeom>
        </p:spPr>
        <p:txBody>
          <a:bodyPr anchorCtr="0" anchor="ctr" bIns="43875" lIns="87775" spcFirstLastPara="1" rIns="87775" wrap="square" tIns="43875">
            <a:normAutofit/>
          </a:bodyPr>
          <a:lstStyle/>
          <a:p>
            <a:pPr indent="0" lvl="0" marL="0" rtl="0" algn="l">
              <a:spcBef>
                <a:spcPts val="0"/>
              </a:spcBef>
              <a:spcAft>
                <a:spcPts val="0"/>
              </a:spcAft>
              <a:buNone/>
            </a:pPr>
            <a:r>
              <a:rPr lang="en-US"/>
              <a:t>Appendix</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75"/>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Variable construction: </a:t>
            </a:r>
            <a:r>
              <a:rPr b="0" lang="en-US">
                <a:latin typeface="Fira Sans ExtraLight"/>
                <a:ea typeface="Fira Sans ExtraLight"/>
                <a:cs typeface="Fira Sans ExtraLight"/>
                <a:sym typeface="Fira Sans ExtraLight"/>
              </a:rPr>
              <a:t>Outcomes</a:t>
            </a:r>
            <a:r>
              <a:rPr lang="en-US"/>
              <a:t> </a:t>
            </a:r>
            <a:endParaRPr/>
          </a:p>
        </p:txBody>
      </p:sp>
      <p:graphicFrame>
        <p:nvGraphicFramePr>
          <p:cNvPr id="844" name="Google Shape;844;p75"/>
          <p:cNvGraphicFramePr/>
          <p:nvPr/>
        </p:nvGraphicFramePr>
        <p:xfrm>
          <a:off x="627625" y="1490125"/>
          <a:ext cx="3000000" cy="3000000"/>
        </p:xfrm>
        <a:graphic>
          <a:graphicData uri="http://schemas.openxmlformats.org/drawingml/2006/table">
            <a:tbl>
              <a:tblPr>
                <a:noFill/>
                <a:tableStyleId>{CE68BCAE-A0B0-4D73-9D18-1BE1039C6694}</a:tableStyleId>
              </a:tblPr>
              <a:tblGrid>
                <a:gridCol w="1171875"/>
                <a:gridCol w="1202950"/>
                <a:gridCol w="6377125"/>
                <a:gridCol w="1739900"/>
              </a:tblGrid>
              <a:tr h="375725">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Outcome variable</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Data type</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Construction</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chemeClr val="lt1"/>
                          </a:solidFill>
                          <a:latin typeface="Fira Sans"/>
                          <a:ea typeface="Fira Sans"/>
                          <a:cs typeface="Fira Sans"/>
                          <a:sym typeface="Fira Sans"/>
                        </a:rPr>
                        <a:t>Sample average</a:t>
                      </a:r>
                      <a:endParaRPr b="1" sz="1600">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DFS redressal knowledge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Count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(0, 1, 2, 3 or 4)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Count for the number of knowledge questions relating to DFS (e.g., filing a complaint, escalating a complaint and constitutional rights) that were answered correctly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2.6</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DFS redressal attitude 1</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Binary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(0 or 1)</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seeking attitude if they believe it is better to report confusion around a </a:t>
                      </a:r>
                      <a:r>
                        <a:rPr lang="en-US" sz="1200">
                          <a:solidFill>
                            <a:schemeClr val="dk1"/>
                          </a:solidFill>
                          <a:latin typeface="Fira Sans"/>
                          <a:ea typeface="Fira Sans"/>
                          <a:cs typeface="Fira Sans"/>
                          <a:sym typeface="Fira Sans"/>
                        </a:rPr>
                        <a:t>transaction</a:t>
                      </a:r>
                      <a:r>
                        <a:rPr lang="en-US" sz="1200">
                          <a:solidFill>
                            <a:schemeClr val="dk1"/>
                          </a:solidFill>
                          <a:latin typeface="Fira Sans"/>
                          <a:ea typeface="Fira Sans"/>
                          <a:cs typeface="Fira Sans"/>
                          <a:sym typeface="Fira Sans"/>
                        </a:rPr>
                        <a:t>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0.8</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DFS redressal attitude 2</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Binary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(0 or 1)</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seeking attitude if they feel unfairness and want to right the wrong done when there is confusion around a transaction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0.7</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Self-redressal DFS behaviour</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Interval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(between 0-1)</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Total self-redressals (conduct redressal behaviour themselves) </a:t>
                      </a:r>
                      <a:r>
                        <a:rPr lang="en-US" sz="1200">
                          <a:solidFill>
                            <a:schemeClr val="dk1"/>
                          </a:solidFill>
                          <a:latin typeface="Fira Sans"/>
                          <a:ea typeface="Fira Sans"/>
                          <a:cs typeface="Fira Sans"/>
                          <a:sym typeface="Fira Sans"/>
                        </a:rPr>
                        <a:t>divided</a:t>
                      </a:r>
                      <a:r>
                        <a:rPr lang="en-US" sz="1200">
                          <a:solidFill>
                            <a:schemeClr val="dk1"/>
                          </a:solidFill>
                          <a:latin typeface="Fira Sans"/>
                          <a:ea typeface="Fira Sans"/>
                          <a:cs typeface="Fira Sans"/>
                          <a:sym typeface="Fira Sans"/>
                        </a:rPr>
                        <a:t> by the number of challenges faced (out of 5 possible challenges)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0.9</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Seek-redressal DFS behaviour</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Interval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(0 or 1)</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Total seek-redressals (ask for help from others) divided by the number of challenges faced (out of 5 possible challenges)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0.4</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Inaction </a:t>
                      </a:r>
                      <a:r>
                        <a:rPr lang="en-US" sz="1200">
                          <a:solidFill>
                            <a:schemeClr val="dk1"/>
                          </a:solidFill>
                          <a:latin typeface="Fira Sans"/>
                          <a:ea typeface="Fira Sans"/>
                          <a:cs typeface="Fira Sans"/>
                          <a:sym typeface="Fira Sans"/>
                        </a:rPr>
                        <a:t>DFS behaviour</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Interval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(0 or 1)</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Total inactions (do nothing) divided by the number of challenges faced (out of 5 possible challenges)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0.2</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76"/>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Variable construction: </a:t>
            </a:r>
            <a:r>
              <a:rPr b="0" lang="en-US">
                <a:latin typeface="Fira Sans ExtraLight"/>
                <a:ea typeface="Fira Sans ExtraLight"/>
                <a:cs typeface="Fira Sans ExtraLight"/>
                <a:sym typeface="Fira Sans ExtraLight"/>
              </a:rPr>
              <a:t>Primary predictors</a:t>
            </a:r>
            <a:endParaRPr/>
          </a:p>
        </p:txBody>
      </p:sp>
      <p:graphicFrame>
        <p:nvGraphicFramePr>
          <p:cNvPr id="851" name="Google Shape;851;p76"/>
          <p:cNvGraphicFramePr/>
          <p:nvPr/>
        </p:nvGraphicFramePr>
        <p:xfrm>
          <a:off x="627625" y="1490125"/>
          <a:ext cx="3000000" cy="3000000"/>
        </p:xfrm>
        <a:graphic>
          <a:graphicData uri="http://schemas.openxmlformats.org/drawingml/2006/table">
            <a:tbl>
              <a:tblPr>
                <a:noFill/>
                <a:tableStyleId>{CE68BCAE-A0B0-4D73-9D18-1BE1039C6694}</a:tableStyleId>
              </a:tblPr>
              <a:tblGrid>
                <a:gridCol w="1688475"/>
                <a:gridCol w="1586775"/>
                <a:gridCol w="5403775"/>
                <a:gridCol w="1812825"/>
              </a:tblGrid>
              <a:tr h="375725">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Primary predictors</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Data type</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Construction</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Sample average</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Locus of control - Internality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8-40)</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Sum of the agreement to statements from 8 questions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32.6</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Locus of control - Powerful others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8-40)</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Sum of the agreement to statements from 8 questions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31.5</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Locus of control - Chance</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8-40)</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Sum of the agreement to statements from 8 questions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31.5</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Self-efficacy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10-50)</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Sum of the agreement to statements from 10 questions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40.3</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Fatalism</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6-30)</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Sum of the agreement to statements from 6 questions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23.3</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77"/>
          <p:cNvSpPr/>
          <p:nvPr/>
        </p:nvSpPr>
        <p:spPr>
          <a:xfrm>
            <a:off x="10453325" y="5784075"/>
            <a:ext cx="1251300" cy="5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7"/>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Variable construction: </a:t>
            </a:r>
            <a:r>
              <a:rPr b="0" lang="en-US">
                <a:latin typeface="Fira Sans ExtraLight"/>
                <a:ea typeface="Fira Sans ExtraLight"/>
                <a:cs typeface="Fira Sans ExtraLight"/>
                <a:sym typeface="Fira Sans ExtraLight"/>
              </a:rPr>
              <a:t>Secondary predictors</a:t>
            </a:r>
            <a:endParaRPr/>
          </a:p>
        </p:txBody>
      </p:sp>
      <p:graphicFrame>
        <p:nvGraphicFramePr>
          <p:cNvPr id="859" name="Google Shape;859;p77"/>
          <p:cNvGraphicFramePr/>
          <p:nvPr/>
        </p:nvGraphicFramePr>
        <p:xfrm>
          <a:off x="627625" y="1189400"/>
          <a:ext cx="3000000" cy="3000000"/>
        </p:xfrm>
        <a:graphic>
          <a:graphicData uri="http://schemas.openxmlformats.org/drawingml/2006/table">
            <a:tbl>
              <a:tblPr>
                <a:noFill/>
                <a:tableStyleId>{CE68BCAE-A0B0-4D73-9D18-1BE1039C6694}</a:tableStyleId>
              </a:tblPr>
              <a:tblGrid>
                <a:gridCol w="1317700"/>
                <a:gridCol w="1102900"/>
                <a:gridCol w="6246550"/>
                <a:gridCol w="1824675"/>
              </a:tblGrid>
              <a:tr h="554150">
                <a:tc>
                  <a:txBody>
                    <a:bodyPr/>
                    <a:lstStyle/>
                    <a:p>
                      <a:pPr indent="0" lvl="0" marL="0" rtl="0" algn="l">
                        <a:spcBef>
                          <a:spcPts val="0"/>
                        </a:spcBef>
                        <a:spcAft>
                          <a:spcPts val="0"/>
                        </a:spcAft>
                        <a:buNone/>
                      </a:pPr>
                      <a:r>
                        <a:rPr b="1" lang="en-US">
                          <a:solidFill>
                            <a:schemeClr val="lt1"/>
                          </a:solidFill>
                          <a:latin typeface="Fira Sans"/>
                          <a:ea typeface="Fira Sans"/>
                          <a:cs typeface="Fira Sans"/>
                          <a:sym typeface="Fira Sans"/>
                        </a:rPr>
                        <a:t>Secondary</a:t>
                      </a:r>
                      <a:endParaRPr b="1">
                        <a:solidFill>
                          <a:schemeClr val="lt1"/>
                        </a:solidFill>
                        <a:latin typeface="Fira Sans"/>
                        <a:ea typeface="Fira Sans"/>
                        <a:cs typeface="Fira Sans"/>
                        <a:sym typeface="Fira Sans"/>
                      </a:endParaRPr>
                    </a:p>
                    <a:p>
                      <a:pPr indent="0" lvl="0" marL="0" rtl="0" algn="l">
                        <a:spcBef>
                          <a:spcPts val="0"/>
                        </a:spcBef>
                        <a:spcAft>
                          <a:spcPts val="0"/>
                        </a:spcAft>
                        <a:buNone/>
                      </a:pPr>
                      <a:r>
                        <a:rPr b="1" lang="en-US">
                          <a:solidFill>
                            <a:schemeClr val="lt1"/>
                          </a:solidFill>
                          <a:latin typeface="Fira Sans"/>
                          <a:ea typeface="Fira Sans"/>
                          <a:cs typeface="Fira Sans"/>
                          <a:sym typeface="Fira Sans"/>
                        </a:rPr>
                        <a:t>predictors</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Data type</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Construction</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Sample average</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r>
              <a:tr h="585450">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Hassle aversion</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Binary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(0 or 1)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0 if respondents prefer to send money themselves with an app</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1 if </a:t>
                      </a:r>
                      <a:r>
                        <a:rPr lang="en-US" sz="1200">
                          <a:solidFill>
                            <a:schemeClr val="dk1"/>
                          </a:solidFill>
                          <a:latin typeface="Fira Sans"/>
                          <a:ea typeface="Fira Sans"/>
                          <a:cs typeface="Fira Sans"/>
                          <a:sym typeface="Fira Sans"/>
                        </a:rPr>
                        <a:t>respondents prefer to send money through an agent with a fees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0.5</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679800">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DFS trust</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3-15)</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Sum of the agreement to trust in DFS statements (relating to preference for DFS over cash, comfort making transaction for large amounts, belief in formal customer service) is used to create a score from 3 questions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10.9</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679800">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DFS usage norms</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(2 separate variables)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1-5)</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304800" lvl="0" marL="457200" rtl="0" algn="l">
                        <a:spcBef>
                          <a:spcPts val="0"/>
                        </a:spcBef>
                        <a:spcAft>
                          <a:spcPts val="0"/>
                        </a:spcAft>
                        <a:buClr>
                          <a:schemeClr val="dk1"/>
                        </a:buClr>
                        <a:buSzPts val="1200"/>
                        <a:buFont typeface="Fira Sans"/>
                        <a:buAutoNum type="arabicPeriod"/>
                      </a:pPr>
                      <a:r>
                        <a:rPr lang="en-US" sz="1200">
                          <a:solidFill>
                            <a:schemeClr val="dk1"/>
                          </a:solidFill>
                          <a:latin typeface="Fira Sans"/>
                          <a:ea typeface="Fira Sans"/>
                          <a:cs typeface="Fira Sans"/>
                          <a:sym typeface="Fira Sans"/>
                        </a:rPr>
                        <a:t>Agreement for male HH members preferring DFS over cash</a:t>
                      </a:r>
                      <a:endParaRPr sz="1200">
                        <a:solidFill>
                          <a:schemeClr val="dk1"/>
                        </a:solidFill>
                        <a:latin typeface="Fira Sans"/>
                        <a:ea typeface="Fira Sans"/>
                        <a:cs typeface="Fira Sans"/>
                        <a:sym typeface="Fira Sans"/>
                      </a:endParaRPr>
                    </a:p>
                    <a:p>
                      <a:pPr indent="-304800" lvl="0" marL="457200" rtl="0" algn="l">
                        <a:spcBef>
                          <a:spcPts val="0"/>
                        </a:spcBef>
                        <a:spcAft>
                          <a:spcPts val="0"/>
                        </a:spcAft>
                        <a:buClr>
                          <a:schemeClr val="dk1"/>
                        </a:buClr>
                        <a:buSzPts val="1200"/>
                        <a:buFont typeface="Fira Sans"/>
                        <a:buAutoNum type="arabicPeriod"/>
                      </a:pPr>
                      <a:r>
                        <a:rPr lang="en-US" sz="1200">
                          <a:solidFill>
                            <a:schemeClr val="dk1"/>
                          </a:solidFill>
                          <a:latin typeface="Fira Sans"/>
                          <a:ea typeface="Fira Sans"/>
                          <a:cs typeface="Fira Sans"/>
                          <a:sym typeface="Fira Sans"/>
                        </a:rPr>
                        <a:t>Agreement for female HH members preferring DFS over cash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3.8</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3.4</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1230750">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DFS redressal norms</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(3 separate variables)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1-5)</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304800" lvl="0" marL="457200" rtl="0" algn="l">
                        <a:spcBef>
                          <a:spcPts val="0"/>
                        </a:spcBef>
                        <a:spcAft>
                          <a:spcPts val="0"/>
                        </a:spcAft>
                        <a:buClr>
                          <a:schemeClr val="dk1"/>
                        </a:buClr>
                        <a:buSzPts val="1200"/>
                        <a:buFont typeface="Fira Sans"/>
                        <a:buAutoNum type="arabicPeriod"/>
                      </a:pPr>
                      <a:r>
                        <a:rPr lang="en-US" sz="1200">
                          <a:solidFill>
                            <a:schemeClr val="dk1"/>
                          </a:solidFill>
                          <a:latin typeface="Fira Sans"/>
                          <a:ea typeface="Fira Sans"/>
                          <a:cs typeface="Fira Sans"/>
                          <a:sym typeface="Fira Sans"/>
                        </a:rPr>
                        <a:t>Agreement for “Male members of my community are well aware of consumer redressal related processes and laws”</a:t>
                      </a:r>
                      <a:endParaRPr sz="1200">
                        <a:solidFill>
                          <a:schemeClr val="dk1"/>
                        </a:solidFill>
                        <a:latin typeface="Fira Sans"/>
                        <a:ea typeface="Fira Sans"/>
                        <a:cs typeface="Fira Sans"/>
                        <a:sym typeface="Fira Sans"/>
                      </a:endParaRPr>
                    </a:p>
                    <a:p>
                      <a:pPr indent="-304800" lvl="0" marL="457200" rtl="0" algn="l">
                        <a:spcBef>
                          <a:spcPts val="0"/>
                        </a:spcBef>
                        <a:spcAft>
                          <a:spcPts val="0"/>
                        </a:spcAft>
                        <a:buClr>
                          <a:schemeClr val="dk1"/>
                        </a:buClr>
                        <a:buSzPts val="1200"/>
                        <a:buFont typeface="Fira Sans"/>
                        <a:buAutoNum type="arabicPeriod"/>
                      </a:pPr>
                      <a:r>
                        <a:rPr lang="en-US" sz="1200">
                          <a:solidFill>
                            <a:schemeClr val="dk1"/>
                          </a:solidFill>
                          <a:latin typeface="Fira Sans"/>
                          <a:ea typeface="Fira Sans"/>
                          <a:cs typeface="Fira Sans"/>
                          <a:sym typeface="Fira Sans"/>
                        </a:rPr>
                        <a:t>Agreement for “Female members of my community are well aware of consumer redressal related processes and laws”</a:t>
                      </a:r>
                      <a:endParaRPr sz="1200">
                        <a:solidFill>
                          <a:schemeClr val="dk1"/>
                        </a:solidFill>
                        <a:latin typeface="Fira Sans"/>
                        <a:ea typeface="Fira Sans"/>
                        <a:cs typeface="Fira Sans"/>
                        <a:sym typeface="Fira Sans"/>
                      </a:endParaRPr>
                    </a:p>
                    <a:p>
                      <a:pPr indent="-304800" lvl="0" marL="457200" rtl="0" algn="l">
                        <a:spcBef>
                          <a:spcPts val="0"/>
                        </a:spcBef>
                        <a:spcAft>
                          <a:spcPts val="0"/>
                        </a:spcAft>
                        <a:buClr>
                          <a:schemeClr val="dk1"/>
                        </a:buClr>
                        <a:buSzPts val="1200"/>
                        <a:buFont typeface="Fira Sans"/>
                        <a:buAutoNum type="arabicPeriod"/>
                      </a:pPr>
                      <a:r>
                        <a:rPr lang="en-US" sz="1200">
                          <a:solidFill>
                            <a:schemeClr val="dk1"/>
                          </a:solidFill>
                          <a:latin typeface="Fira Sans"/>
                          <a:ea typeface="Fira Sans"/>
                          <a:cs typeface="Fira Sans"/>
                          <a:sym typeface="Fira Sans"/>
                        </a:rPr>
                        <a:t>Agreement for </a:t>
                      </a:r>
                      <a:r>
                        <a:rPr lang="en-US" sz="1200">
                          <a:solidFill>
                            <a:schemeClr val="dk1"/>
                          </a:solidFill>
                          <a:latin typeface="Fira Sans"/>
                          <a:ea typeface="Fira Sans"/>
                          <a:cs typeface="Fira Sans"/>
                          <a:sym typeface="Fira Sans"/>
                        </a:rPr>
                        <a:t>“If I seek redress for my DFS problems myself, I will be respected within my community.”</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3.8</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3.5</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3.8</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1230750">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DFS family redressal norms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Ordinal (score from 2-10)</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Sum of the agreement for 2 questions relating to backlash from family for redressal seeking</a:t>
                      </a:r>
                      <a:endParaRPr sz="1200">
                        <a:solidFill>
                          <a:schemeClr val="dk1"/>
                        </a:solidFill>
                        <a:latin typeface="Fira Sans"/>
                        <a:ea typeface="Fira Sans"/>
                        <a:cs typeface="Fira Sans"/>
                        <a:sym typeface="Fira Sans"/>
                      </a:endParaRPr>
                    </a:p>
                    <a:p>
                      <a:pPr indent="-304800" lvl="0" marL="457200" rtl="0" algn="l">
                        <a:spcBef>
                          <a:spcPts val="0"/>
                        </a:spcBef>
                        <a:spcAft>
                          <a:spcPts val="0"/>
                        </a:spcAft>
                        <a:buClr>
                          <a:schemeClr val="dk1"/>
                        </a:buClr>
                        <a:buSzPts val="1200"/>
                        <a:buFont typeface="Fira Sans"/>
                        <a:buAutoNum type="arabicPeriod"/>
                      </a:pPr>
                      <a:r>
                        <a:rPr lang="en-US" sz="1200">
                          <a:latin typeface="Fira Sans"/>
                          <a:ea typeface="Fira Sans"/>
                          <a:cs typeface="Fira Sans"/>
                          <a:sym typeface="Fira Sans"/>
                        </a:rPr>
                        <a:t>If I seek redress for my DFS problems, I may receive backlash from my family members.</a:t>
                      </a:r>
                      <a:endParaRPr sz="1200">
                        <a:latin typeface="Fira Sans"/>
                        <a:ea typeface="Fira Sans"/>
                        <a:cs typeface="Fira Sans"/>
                        <a:sym typeface="Fira Sans"/>
                      </a:endParaRPr>
                    </a:p>
                    <a:p>
                      <a:pPr indent="-304800" lvl="0" marL="457200" rtl="0" algn="l">
                        <a:spcBef>
                          <a:spcPts val="0"/>
                        </a:spcBef>
                        <a:spcAft>
                          <a:spcPts val="0"/>
                        </a:spcAft>
                        <a:buSzPts val="1200"/>
                        <a:buFont typeface="Fira Sans"/>
                        <a:buAutoNum type="arabicPeriod"/>
                      </a:pPr>
                      <a:r>
                        <a:rPr lang="en-US" sz="1200">
                          <a:latin typeface="Fira Sans"/>
                          <a:ea typeface="Fira Sans"/>
                          <a:cs typeface="Fira Sans"/>
                          <a:sym typeface="Fira Sans"/>
                        </a:rPr>
                        <a:t>If I face any money-related issues while using DFS, I may receive backlash from my family members.</a:t>
                      </a:r>
                      <a:endParaRPr sz="1200">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7.2</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78"/>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Hypotheses: </a:t>
            </a:r>
            <a:r>
              <a:rPr b="0" lang="en-US">
                <a:latin typeface="Fira Sans ExtraLight"/>
                <a:ea typeface="Fira Sans ExtraLight"/>
                <a:cs typeface="Fira Sans ExtraLight"/>
                <a:sym typeface="Fira Sans ExtraLight"/>
              </a:rPr>
              <a:t>Primary predictors </a:t>
            </a:r>
            <a:r>
              <a:rPr lang="en-US"/>
              <a:t> </a:t>
            </a:r>
            <a:endParaRPr/>
          </a:p>
        </p:txBody>
      </p:sp>
      <p:graphicFrame>
        <p:nvGraphicFramePr>
          <p:cNvPr id="866" name="Google Shape;866;p78"/>
          <p:cNvGraphicFramePr/>
          <p:nvPr/>
        </p:nvGraphicFramePr>
        <p:xfrm>
          <a:off x="627625" y="1718725"/>
          <a:ext cx="3000000" cy="3000000"/>
        </p:xfrm>
        <a:graphic>
          <a:graphicData uri="http://schemas.openxmlformats.org/drawingml/2006/table">
            <a:tbl>
              <a:tblPr>
                <a:noFill/>
                <a:tableStyleId>{CE68BCAE-A0B0-4D73-9D18-1BE1039C6694}</a:tableStyleId>
              </a:tblPr>
              <a:tblGrid>
                <a:gridCol w="2812825"/>
                <a:gridCol w="7678975"/>
              </a:tblGrid>
              <a:tr h="375725">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Primary predictors</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Hypotheses for pro-redressal knowledge, attitudes and behaviour (KABs)  </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Locus of control - Internality </a:t>
                      </a:r>
                      <a:endParaRPr i="1"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positively</a:t>
                      </a:r>
                      <a:r>
                        <a:rPr lang="en-US" sz="1200">
                          <a:solidFill>
                            <a:schemeClr val="dk1"/>
                          </a:solidFill>
                          <a:latin typeface="Fira Sans"/>
                          <a:ea typeface="Fira Sans"/>
                          <a:cs typeface="Fira Sans"/>
                          <a:sym typeface="Fira Sans"/>
                        </a:rPr>
                        <a:t> associated with </a:t>
                      </a:r>
                      <a:r>
                        <a:rPr b="1" lang="en-US" sz="1200">
                          <a:solidFill>
                            <a:schemeClr val="dk1"/>
                          </a:solidFill>
                          <a:latin typeface="Fira Sans"/>
                          <a:ea typeface="Fira Sans"/>
                          <a:cs typeface="Fira Sans"/>
                          <a:sym typeface="Fira Sans"/>
                        </a:rPr>
                        <a:t>high</a:t>
                      </a:r>
                      <a:r>
                        <a:rPr lang="en-US" sz="1200">
                          <a:solidFill>
                            <a:schemeClr val="dk1"/>
                          </a:solidFill>
                          <a:latin typeface="Fira Sans"/>
                          <a:ea typeface="Fira Sans"/>
                          <a:cs typeface="Fira Sans"/>
                          <a:sym typeface="Fira Sans"/>
                        </a:rPr>
                        <a:t> internality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Locus of control - Powerful others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negatively</a:t>
                      </a:r>
                      <a:r>
                        <a:rPr lang="en-US" sz="1200">
                          <a:solidFill>
                            <a:schemeClr val="dk1"/>
                          </a:solidFill>
                          <a:latin typeface="Fira Sans"/>
                          <a:ea typeface="Fira Sans"/>
                          <a:cs typeface="Fira Sans"/>
                          <a:sym typeface="Fira Sans"/>
                        </a:rPr>
                        <a:t> associated with </a:t>
                      </a:r>
                      <a:r>
                        <a:rPr b="1" lang="en-US" sz="1200">
                          <a:solidFill>
                            <a:schemeClr val="dk1"/>
                          </a:solidFill>
                          <a:latin typeface="Fira Sans"/>
                          <a:ea typeface="Fira Sans"/>
                          <a:cs typeface="Fira Sans"/>
                          <a:sym typeface="Fira Sans"/>
                        </a:rPr>
                        <a:t>high</a:t>
                      </a:r>
                      <a:r>
                        <a:rPr lang="en-US" sz="1200">
                          <a:solidFill>
                            <a:schemeClr val="dk1"/>
                          </a:solidFill>
                          <a:latin typeface="Fira Sans"/>
                          <a:ea typeface="Fira Sans"/>
                          <a:cs typeface="Fira Sans"/>
                          <a:sym typeface="Fira Sans"/>
                        </a:rPr>
                        <a:t> powerful others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Locus of control - Chance</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negatively</a:t>
                      </a:r>
                      <a:r>
                        <a:rPr lang="en-US" sz="1200">
                          <a:solidFill>
                            <a:schemeClr val="dk1"/>
                          </a:solidFill>
                          <a:latin typeface="Fira Sans"/>
                          <a:ea typeface="Fira Sans"/>
                          <a:cs typeface="Fira Sans"/>
                          <a:sym typeface="Fira Sans"/>
                        </a:rPr>
                        <a:t> associated with </a:t>
                      </a:r>
                      <a:r>
                        <a:rPr b="1" lang="en-US" sz="1200">
                          <a:solidFill>
                            <a:schemeClr val="dk1"/>
                          </a:solidFill>
                          <a:latin typeface="Fira Sans"/>
                          <a:ea typeface="Fira Sans"/>
                          <a:cs typeface="Fira Sans"/>
                          <a:sym typeface="Fira Sans"/>
                        </a:rPr>
                        <a:t>high</a:t>
                      </a:r>
                      <a:r>
                        <a:rPr lang="en-US" sz="1200">
                          <a:solidFill>
                            <a:schemeClr val="dk1"/>
                          </a:solidFill>
                          <a:latin typeface="Fira Sans"/>
                          <a:ea typeface="Fira Sans"/>
                          <a:cs typeface="Fira Sans"/>
                          <a:sym typeface="Fira Sans"/>
                        </a:rPr>
                        <a:t> chance</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Self-Efficacy</a:t>
                      </a:r>
                      <a:endParaRPr i="1"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positively</a:t>
                      </a:r>
                      <a:r>
                        <a:rPr lang="en-US" sz="1200">
                          <a:solidFill>
                            <a:schemeClr val="dk1"/>
                          </a:solidFill>
                          <a:latin typeface="Fira Sans"/>
                          <a:ea typeface="Fira Sans"/>
                          <a:cs typeface="Fira Sans"/>
                          <a:sym typeface="Fira Sans"/>
                        </a:rPr>
                        <a:t> associated with </a:t>
                      </a:r>
                      <a:r>
                        <a:rPr b="1" lang="en-US" sz="1200">
                          <a:solidFill>
                            <a:schemeClr val="dk1"/>
                          </a:solidFill>
                          <a:latin typeface="Fira Sans"/>
                          <a:ea typeface="Fira Sans"/>
                          <a:cs typeface="Fira Sans"/>
                          <a:sym typeface="Fira Sans"/>
                        </a:rPr>
                        <a:t>high</a:t>
                      </a:r>
                      <a:r>
                        <a:rPr lang="en-US" sz="1200">
                          <a:solidFill>
                            <a:schemeClr val="dk1"/>
                          </a:solidFill>
                          <a:latin typeface="Fira Sans"/>
                          <a:ea typeface="Fira Sans"/>
                          <a:cs typeface="Fira Sans"/>
                          <a:sym typeface="Fira Sans"/>
                        </a:rPr>
                        <a:t> self-efficacy  </a:t>
                      </a:r>
                      <a:endParaRPr b="1"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Fatalism</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negatively</a:t>
                      </a:r>
                      <a:r>
                        <a:rPr lang="en-US" sz="1200">
                          <a:solidFill>
                            <a:schemeClr val="dk1"/>
                          </a:solidFill>
                          <a:latin typeface="Fira Sans"/>
                          <a:ea typeface="Fira Sans"/>
                          <a:cs typeface="Fira Sans"/>
                          <a:sym typeface="Fira Sans"/>
                        </a:rPr>
                        <a:t> associated with </a:t>
                      </a:r>
                      <a:r>
                        <a:rPr b="1" lang="en-US" sz="1200">
                          <a:solidFill>
                            <a:schemeClr val="dk1"/>
                          </a:solidFill>
                          <a:latin typeface="Fira Sans"/>
                          <a:ea typeface="Fira Sans"/>
                          <a:cs typeface="Fira Sans"/>
                          <a:sym typeface="Fira Sans"/>
                        </a:rPr>
                        <a:t>high</a:t>
                      </a:r>
                      <a:r>
                        <a:rPr lang="en-US" sz="1200">
                          <a:solidFill>
                            <a:schemeClr val="dk1"/>
                          </a:solidFill>
                          <a:latin typeface="Fira Sans"/>
                          <a:ea typeface="Fira Sans"/>
                          <a:cs typeface="Fira Sans"/>
                          <a:sym typeface="Fira Sans"/>
                        </a:rPr>
                        <a:t> fatalism</a:t>
                      </a:r>
                      <a:endParaRPr i="1"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79"/>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Hypotheses</a:t>
            </a:r>
            <a:r>
              <a:rPr lang="en-US"/>
              <a:t>: </a:t>
            </a:r>
            <a:r>
              <a:rPr b="0" lang="en-US">
                <a:latin typeface="Fira Sans ExtraLight"/>
                <a:ea typeface="Fira Sans ExtraLight"/>
                <a:cs typeface="Fira Sans ExtraLight"/>
                <a:sym typeface="Fira Sans ExtraLight"/>
              </a:rPr>
              <a:t>Secondary predictors </a:t>
            </a:r>
            <a:r>
              <a:rPr lang="en-US"/>
              <a:t> </a:t>
            </a:r>
            <a:endParaRPr/>
          </a:p>
        </p:txBody>
      </p:sp>
      <p:graphicFrame>
        <p:nvGraphicFramePr>
          <p:cNvPr id="873" name="Google Shape;873;p79"/>
          <p:cNvGraphicFramePr/>
          <p:nvPr/>
        </p:nvGraphicFramePr>
        <p:xfrm>
          <a:off x="627625" y="1718725"/>
          <a:ext cx="3000000" cy="3000000"/>
        </p:xfrm>
        <a:graphic>
          <a:graphicData uri="http://schemas.openxmlformats.org/drawingml/2006/table">
            <a:tbl>
              <a:tblPr>
                <a:noFill/>
                <a:tableStyleId>{CE68BCAE-A0B0-4D73-9D18-1BE1039C6694}</a:tableStyleId>
              </a:tblPr>
              <a:tblGrid>
                <a:gridCol w="2812825"/>
                <a:gridCol w="7678975"/>
              </a:tblGrid>
              <a:tr h="375725">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Secondary</a:t>
                      </a:r>
                      <a:r>
                        <a:rPr b="1" lang="en-US">
                          <a:solidFill>
                            <a:srgbClr val="FFFFFF"/>
                          </a:solidFill>
                          <a:latin typeface="Fira Sans"/>
                          <a:ea typeface="Fira Sans"/>
                          <a:cs typeface="Fira Sans"/>
                          <a:sym typeface="Fira Sans"/>
                        </a:rPr>
                        <a:t> predictors</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a:solidFill>
                            <a:srgbClr val="FFFFFF"/>
                          </a:solidFill>
                          <a:latin typeface="Fira Sans"/>
                          <a:ea typeface="Fira Sans"/>
                          <a:cs typeface="Fira Sans"/>
                          <a:sym typeface="Fira Sans"/>
                        </a:rPr>
                        <a:t>Hypotheses for pro-redressal knowledge, attitudes and behaviour (KABs)  </a:t>
                      </a:r>
                      <a:endParaRPr b="1">
                        <a:solidFill>
                          <a:srgbClr val="FFFFFF"/>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Hassle aversion</a:t>
                      </a:r>
                      <a:endParaRPr i="1"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a:t>
                      </a:r>
                      <a:r>
                        <a:rPr lang="en-US" sz="1200">
                          <a:solidFill>
                            <a:schemeClr val="dk1"/>
                          </a:solidFill>
                          <a:latin typeface="Fira Sans"/>
                          <a:ea typeface="Fira Sans"/>
                          <a:cs typeface="Fira Sans"/>
                          <a:sym typeface="Fira Sans"/>
                        </a:rPr>
                        <a:t>ro-redressal KABs are </a:t>
                      </a:r>
                      <a:r>
                        <a:rPr b="1" lang="en-US" sz="1200">
                          <a:solidFill>
                            <a:schemeClr val="dk1"/>
                          </a:solidFill>
                          <a:latin typeface="Fira Sans"/>
                          <a:ea typeface="Fira Sans"/>
                          <a:cs typeface="Fira Sans"/>
                          <a:sym typeface="Fira Sans"/>
                        </a:rPr>
                        <a:t>negatively</a:t>
                      </a:r>
                      <a:r>
                        <a:rPr lang="en-US" sz="1200">
                          <a:solidFill>
                            <a:schemeClr val="dk1"/>
                          </a:solidFill>
                          <a:latin typeface="Fira Sans"/>
                          <a:ea typeface="Fira Sans"/>
                          <a:cs typeface="Fira Sans"/>
                          <a:sym typeface="Fira Sans"/>
                        </a:rPr>
                        <a:t> associated with </a:t>
                      </a:r>
                      <a:r>
                        <a:rPr b="1" lang="en-US" sz="1200">
                          <a:solidFill>
                            <a:schemeClr val="dk1"/>
                          </a:solidFill>
                          <a:latin typeface="Fira Sans"/>
                          <a:ea typeface="Fira Sans"/>
                          <a:cs typeface="Fira Sans"/>
                          <a:sym typeface="Fira Sans"/>
                        </a:rPr>
                        <a:t>high</a:t>
                      </a:r>
                      <a:r>
                        <a:rPr lang="en-US" sz="1200">
                          <a:solidFill>
                            <a:schemeClr val="dk1"/>
                          </a:solidFill>
                          <a:latin typeface="Fira Sans"/>
                          <a:ea typeface="Fira Sans"/>
                          <a:cs typeface="Fira Sans"/>
                          <a:sym typeface="Fira Sans"/>
                        </a:rPr>
                        <a:t> hassle aversion</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Trust in DFS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positively</a:t>
                      </a:r>
                      <a:r>
                        <a:rPr lang="en-US" sz="1200">
                          <a:solidFill>
                            <a:schemeClr val="dk1"/>
                          </a:solidFill>
                          <a:latin typeface="Fira Sans"/>
                          <a:ea typeface="Fira Sans"/>
                          <a:cs typeface="Fira Sans"/>
                          <a:sym typeface="Fira Sans"/>
                        </a:rPr>
                        <a:t> associated with </a:t>
                      </a:r>
                      <a:r>
                        <a:rPr b="1" lang="en-US" sz="1200">
                          <a:solidFill>
                            <a:schemeClr val="dk1"/>
                          </a:solidFill>
                          <a:latin typeface="Fira Sans"/>
                          <a:ea typeface="Fira Sans"/>
                          <a:cs typeface="Fira Sans"/>
                          <a:sym typeface="Fira Sans"/>
                        </a:rPr>
                        <a:t>high</a:t>
                      </a:r>
                      <a:r>
                        <a:rPr lang="en-US" sz="1200">
                          <a:solidFill>
                            <a:schemeClr val="dk1"/>
                          </a:solidFill>
                          <a:latin typeface="Fira Sans"/>
                          <a:ea typeface="Fira Sans"/>
                          <a:cs typeface="Fira Sans"/>
                          <a:sym typeface="Fira Sans"/>
                        </a:rPr>
                        <a:t> trust in DFS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76925">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Social norms</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positively associated </a:t>
                      </a:r>
                      <a:r>
                        <a:rPr lang="en-US" sz="1200">
                          <a:solidFill>
                            <a:schemeClr val="dk1"/>
                          </a:solidFill>
                          <a:latin typeface="Fira Sans"/>
                          <a:ea typeface="Fira Sans"/>
                          <a:cs typeface="Fira Sans"/>
                          <a:sym typeface="Fira Sans"/>
                        </a:rPr>
                        <a:t>with: </a:t>
                      </a:r>
                      <a:endParaRPr sz="1300">
                        <a:solidFill>
                          <a:schemeClr val="dk1"/>
                        </a:solidFill>
                        <a:latin typeface="Fira Sans"/>
                        <a:ea typeface="Fira Sans"/>
                        <a:cs typeface="Fira Sans"/>
                        <a:sym typeface="Fira Sans"/>
                      </a:endParaRPr>
                    </a:p>
                    <a:p>
                      <a:pPr indent="-311150" lvl="0" marL="457200" rtl="0" algn="l">
                        <a:spcBef>
                          <a:spcPts val="0"/>
                        </a:spcBef>
                        <a:spcAft>
                          <a:spcPts val="0"/>
                        </a:spcAft>
                        <a:buClr>
                          <a:schemeClr val="dk1"/>
                        </a:buClr>
                        <a:buSzPts val="1300"/>
                        <a:buFont typeface="Manrope"/>
                        <a:buChar char="●"/>
                      </a:pPr>
                      <a:r>
                        <a:rPr lang="en-US" sz="1300">
                          <a:solidFill>
                            <a:schemeClr val="dk1"/>
                          </a:solidFill>
                          <a:latin typeface="Fira Sans"/>
                          <a:ea typeface="Fira Sans"/>
                          <a:cs typeface="Fira Sans"/>
                          <a:sym typeface="Fira Sans"/>
                        </a:rPr>
                        <a:t>Women preferring DFS over cash in HH</a:t>
                      </a:r>
                      <a:r>
                        <a:rPr i="1" lang="en-US" sz="1300">
                          <a:solidFill>
                            <a:schemeClr val="dk1"/>
                          </a:solidFill>
                          <a:latin typeface="Fira Sans"/>
                          <a:ea typeface="Fira Sans"/>
                          <a:cs typeface="Fira Sans"/>
                          <a:sym typeface="Fira Sans"/>
                        </a:rPr>
                        <a:t> </a:t>
                      </a:r>
                      <a:endParaRPr b="1" sz="1300">
                        <a:solidFill>
                          <a:schemeClr val="dk1"/>
                        </a:solidFill>
                        <a:latin typeface="Fira Sans"/>
                        <a:ea typeface="Fira Sans"/>
                        <a:cs typeface="Fira Sans"/>
                        <a:sym typeface="Fira Sans"/>
                      </a:endParaRPr>
                    </a:p>
                    <a:p>
                      <a:pPr indent="-311150" lvl="0" marL="457200" rtl="0" algn="l">
                        <a:spcBef>
                          <a:spcPts val="0"/>
                        </a:spcBef>
                        <a:spcAft>
                          <a:spcPts val="0"/>
                        </a:spcAft>
                        <a:buClr>
                          <a:schemeClr val="dk1"/>
                        </a:buClr>
                        <a:buSzPts val="1300"/>
                        <a:buFont typeface="Manrope"/>
                        <a:buChar char="●"/>
                      </a:pPr>
                      <a:r>
                        <a:rPr lang="en-US" sz="1300">
                          <a:solidFill>
                            <a:schemeClr val="dk1"/>
                          </a:solidFill>
                          <a:latin typeface="Fira Sans"/>
                          <a:ea typeface="Fira Sans"/>
                          <a:cs typeface="Fira Sans"/>
                          <a:sym typeface="Fira Sans"/>
                        </a:rPr>
                        <a:t>Awareness among women in the community about redressal</a:t>
                      </a:r>
                      <a:endParaRPr b="1" sz="1300">
                        <a:solidFill>
                          <a:schemeClr val="dk1"/>
                        </a:solidFill>
                        <a:latin typeface="Fira Sans"/>
                        <a:ea typeface="Fira Sans"/>
                        <a:cs typeface="Fira Sans"/>
                        <a:sym typeface="Fira Sans"/>
                      </a:endParaRPr>
                    </a:p>
                    <a:p>
                      <a:pPr indent="-311150" lvl="0" marL="457200" rtl="0" algn="l">
                        <a:spcBef>
                          <a:spcPts val="0"/>
                        </a:spcBef>
                        <a:spcAft>
                          <a:spcPts val="0"/>
                        </a:spcAft>
                        <a:buClr>
                          <a:schemeClr val="dk1"/>
                        </a:buClr>
                        <a:buSzPts val="1300"/>
                        <a:buFont typeface="Manrope"/>
                        <a:buChar char="●"/>
                      </a:pPr>
                      <a:r>
                        <a:rPr lang="en-US" sz="1300">
                          <a:solidFill>
                            <a:schemeClr val="dk1"/>
                          </a:solidFill>
                          <a:latin typeface="Fira Sans"/>
                          <a:ea typeface="Fira Sans"/>
                          <a:cs typeface="Fira Sans"/>
                          <a:sym typeface="Fira Sans"/>
                        </a:rPr>
                        <a:t>Respect towards redressal seekers in the community </a:t>
                      </a:r>
                      <a:endParaRPr sz="1300">
                        <a:solidFill>
                          <a:schemeClr val="dk1"/>
                        </a:solidFill>
                        <a:latin typeface="Fira Sans"/>
                        <a:ea typeface="Fira Sans"/>
                        <a:cs typeface="Fira Sans"/>
                        <a:sym typeface="Fira Sans"/>
                      </a:endParaRPr>
                    </a:p>
                    <a:p>
                      <a:pPr indent="0" lvl="0" marL="457200" rtl="0" algn="l">
                        <a:spcBef>
                          <a:spcPts val="0"/>
                        </a:spcBef>
                        <a:spcAft>
                          <a:spcPts val="0"/>
                        </a:spcAft>
                        <a:buNone/>
                      </a:pPr>
                      <a:r>
                        <a:t/>
                      </a:r>
                      <a:endParaRPr sz="1300">
                        <a:solidFill>
                          <a:schemeClr val="dk1"/>
                        </a:solidFill>
                        <a:latin typeface="Fira Sans"/>
                        <a:ea typeface="Fira Sans"/>
                        <a:cs typeface="Fira Sans"/>
                        <a:sym typeface="Fira Sans"/>
                      </a:endParaRPr>
                    </a:p>
                    <a:p>
                      <a:pPr indent="0" lvl="0" marL="0" rtl="0" algn="l">
                        <a:spcBef>
                          <a:spcPts val="0"/>
                        </a:spcBef>
                        <a:spcAft>
                          <a:spcPts val="0"/>
                        </a:spcAft>
                        <a:buNone/>
                      </a:pPr>
                      <a:r>
                        <a:rPr lang="en-US" sz="1200">
                          <a:solidFill>
                            <a:schemeClr val="dk1"/>
                          </a:solidFill>
                          <a:latin typeface="Fira Sans"/>
                          <a:ea typeface="Fira Sans"/>
                          <a:cs typeface="Fira Sans"/>
                          <a:sym typeface="Fira Sans"/>
                        </a:rPr>
                        <a:t>Pro-redressal KABs are </a:t>
                      </a:r>
                      <a:r>
                        <a:rPr b="1" lang="en-US" sz="1200">
                          <a:solidFill>
                            <a:schemeClr val="dk1"/>
                          </a:solidFill>
                          <a:latin typeface="Fira Sans"/>
                          <a:ea typeface="Fira Sans"/>
                          <a:cs typeface="Fira Sans"/>
                          <a:sym typeface="Fira Sans"/>
                        </a:rPr>
                        <a:t>negatively associated </a:t>
                      </a:r>
                      <a:r>
                        <a:rPr lang="en-US" sz="1200">
                          <a:solidFill>
                            <a:schemeClr val="dk1"/>
                          </a:solidFill>
                          <a:latin typeface="Fira Sans"/>
                          <a:ea typeface="Fira Sans"/>
                          <a:cs typeface="Fira Sans"/>
                          <a:sym typeface="Fira Sans"/>
                        </a:rPr>
                        <a:t>with: </a:t>
                      </a:r>
                      <a:endParaRPr b="1" sz="1300">
                        <a:solidFill>
                          <a:schemeClr val="dk1"/>
                        </a:solidFill>
                        <a:latin typeface="Fira Sans"/>
                        <a:ea typeface="Fira Sans"/>
                        <a:cs typeface="Fira Sans"/>
                        <a:sym typeface="Fira Sans"/>
                      </a:endParaRPr>
                    </a:p>
                    <a:p>
                      <a:pPr indent="-311150" lvl="0" marL="457200" rtl="0" algn="l">
                        <a:spcBef>
                          <a:spcPts val="0"/>
                        </a:spcBef>
                        <a:spcAft>
                          <a:spcPts val="0"/>
                        </a:spcAft>
                        <a:buClr>
                          <a:schemeClr val="dk1"/>
                        </a:buClr>
                        <a:buSzPts val="1300"/>
                        <a:buFont typeface="Manrope"/>
                        <a:buChar char="●"/>
                      </a:pPr>
                      <a:r>
                        <a:rPr lang="en-US" sz="1300">
                          <a:solidFill>
                            <a:schemeClr val="dk1"/>
                          </a:solidFill>
                          <a:latin typeface="Fira Sans"/>
                          <a:ea typeface="Fira Sans"/>
                          <a:cs typeface="Fira Sans"/>
                          <a:sym typeface="Fira Sans"/>
                        </a:rPr>
                        <a:t>Backlash towards redressal seekers from family </a:t>
                      </a:r>
                      <a:endParaRPr b="1" sz="1300">
                        <a:solidFill>
                          <a:schemeClr val="dk1"/>
                        </a:solidFill>
                        <a:latin typeface="Fira Sans"/>
                        <a:ea typeface="Fira Sans"/>
                        <a:cs typeface="Fira Sans"/>
                        <a:sym typeface="Fira Sans"/>
                      </a:endParaRPr>
                    </a:p>
                    <a:p>
                      <a:pPr indent="-311150" lvl="0" marL="457200" rtl="0" algn="l">
                        <a:spcBef>
                          <a:spcPts val="0"/>
                        </a:spcBef>
                        <a:spcAft>
                          <a:spcPts val="0"/>
                        </a:spcAft>
                        <a:buClr>
                          <a:schemeClr val="dk1"/>
                        </a:buClr>
                        <a:buSzPts val="1300"/>
                        <a:buFont typeface="Manrope"/>
                        <a:buChar char="●"/>
                      </a:pPr>
                      <a:r>
                        <a:rPr lang="en-US" sz="1300">
                          <a:solidFill>
                            <a:schemeClr val="dk1"/>
                          </a:solidFill>
                          <a:latin typeface="Fira Sans"/>
                          <a:ea typeface="Fira Sans"/>
                          <a:cs typeface="Fira Sans"/>
                          <a:sym typeface="Fira Sans"/>
                        </a:rPr>
                        <a:t>Backlash from family for money related issues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cxnSp>
        <p:nvCxnSpPr>
          <p:cNvPr id="595" name="Google Shape;595;p53"/>
          <p:cNvCxnSpPr/>
          <p:nvPr/>
        </p:nvCxnSpPr>
        <p:spPr>
          <a:xfrm>
            <a:off x="6070025" y="692975"/>
            <a:ext cx="0" cy="5187000"/>
          </a:xfrm>
          <a:prstGeom prst="straightConnector1">
            <a:avLst/>
          </a:prstGeom>
          <a:noFill/>
          <a:ln cap="flat" cmpd="sng" w="38100">
            <a:solidFill>
              <a:srgbClr val="521F5C"/>
            </a:solidFill>
            <a:prstDash val="solid"/>
            <a:round/>
            <a:headEnd len="med" w="med" type="none"/>
            <a:tailEnd len="med" w="med" type="none"/>
          </a:ln>
        </p:spPr>
      </p:cxnSp>
      <p:sp>
        <p:nvSpPr>
          <p:cNvPr id="596" name="Google Shape;596;p53"/>
          <p:cNvSpPr txBox="1"/>
          <p:nvPr/>
        </p:nvSpPr>
        <p:spPr>
          <a:xfrm>
            <a:off x="7370751" y="2095503"/>
            <a:ext cx="3971700" cy="333600"/>
          </a:xfrm>
          <a:prstGeom prst="rect">
            <a:avLst/>
          </a:prstGeom>
          <a:noFill/>
          <a:ln>
            <a:noFill/>
          </a:ln>
        </p:spPr>
        <p:txBody>
          <a:bodyPr anchorCtr="0" anchor="t" bIns="58500" lIns="117025" spcFirstLastPara="1" rIns="117025" wrap="square" tIns="58500">
            <a:spAutoFit/>
          </a:bodyPr>
          <a:lstStyle/>
          <a:p>
            <a:pPr indent="0" lvl="0" marL="0" rtl="0" algn="l">
              <a:lnSpc>
                <a:spcPct val="150000"/>
              </a:lnSpc>
              <a:spcBef>
                <a:spcPts val="0"/>
              </a:spcBef>
              <a:spcAft>
                <a:spcPts val="0"/>
              </a:spcAft>
              <a:buNone/>
            </a:pPr>
            <a:r>
              <a:rPr lang="en-US">
                <a:solidFill>
                  <a:srgbClr val="E15830"/>
                </a:solidFill>
                <a:latin typeface="Manrope"/>
                <a:ea typeface="Manrope"/>
                <a:cs typeface="Manrope"/>
                <a:sym typeface="Manrope"/>
              </a:rPr>
              <a:t>Pilot started</a:t>
            </a:r>
            <a:endParaRPr>
              <a:solidFill>
                <a:srgbClr val="521F5C"/>
              </a:solidFill>
              <a:latin typeface="Manrope"/>
              <a:ea typeface="Manrope"/>
              <a:cs typeface="Manrope"/>
              <a:sym typeface="Manrope"/>
            </a:endParaRPr>
          </a:p>
        </p:txBody>
      </p:sp>
      <p:sp>
        <p:nvSpPr>
          <p:cNvPr id="597" name="Google Shape;597;p53"/>
          <p:cNvSpPr txBox="1"/>
          <p:nvPr/>
        </p:nvSpPr>
        <p:spPr>
          <a:xfrm>
            <a:off x="7370751" y="2952777"/>
            <a:ext cx="4336800" cy="333600"/>
          </a:xfrm>
          <a:prstGeom prst="rect">
            <a:avLst/>
          </a:prstGeom>
          <a:noFill/>
          <a:ln>
            <a:noFill/>
          </a:ln>
        </p:spPr>
        <p:txBody>
          <a:bodyPr anchorCtr="0" anchor="t" bIns="58500" lIns="117025" spcFirstLastPara="1" rIns="117025" wrap="square" tIns="58500">
            <a:spAutoFit/>
          </a:bodyPr>
          <a:lstStyle/>
          <a:p>
            <a:pPr indent="0" lvl="0" marL="0" marR="0" rtl="0" algn="l">
              <a:lnSpc>
                <a:spcPct val="150000"/>
              </a:lnSpc>
              <a:spcBef>
                <a:spcPts val="0"/>
              </a:spcBef>
              <a:spcAft>
                <a:spcPts val="0"/>
              </a:spcAft>
              <a:buNone/>
            </a:pPr>
            <a:r>
              <a:rPr lang="en-US">
                <a:solidFill>
                  <a:srgbClr val="E15830"/>
                </a:solidFill>
                <a:latin typeface="Manrope"/>
                <a:ea typeface="Manrope"/>
                <a:cs typeface="Manrope"/>
                <a:sym typeface="Manrope"/>
              </a:rPr>
              <a:t>Pilot completed </a:t>
            </a:r>
            <a:endParaRPr>
              <a:solidFill>
                <a:srgbClr val="E15830"/>
              </a:solidFill>
              <a:latin typeface="Manrope"/>
              <a:ea typeface="Manrope"/>
              <a:cs typeface="Manrope"/>
              <a:sym typeface="Manrope"/>
            </a:endParaRPr>
          </a:p>
        </p:txBody>
      </p:sp>
      <p:sp>
        <p:nvSpPr>
          <p:cNvPr id="598" name="Google Shape;598;p53"/>
          <p:cNvSpPr txBox="1"/>
          <p:nvPr/>
        </p:nvSpPr>
        <p:spPr>
          <a:xfrm>
            <a:off x="7370751" y="3810038"/>
            <a:ext cx="3870300" cy="333600"/>
          </a:xfrm>
          <a:prstGeom prst="rect">
            <a:avLst/>
          </a:prstGeom>
          <a:noFill/>
          <a:ln>
            <a:noFill/>
          </a:ln>
        </p:spPr>
        <p:txBody>
          <a:bodyPr anchorCtr="0" anchor="t" bIns="58500" lIns="117025" spcFirstLastPara="1" rIns="117025" wrap="square" tIns="58500">
            <a:spAutoFit/>
          </a:bodyPr>
          <a:lstStyle/>
          <a:p>
            <a:pPr indent="0" lvl="0" marL="0" rtl="0" algn="l">
              <a:lnSpc>
                <a:spcPct val="150000"/>
              </a:lnSpc>
              <a:spcBef>
                <a:spcPts val="0"/>
              </a:spcBef>
              <a:spcAft>
                <a:spcPts val="0"/>
              </a:spcAft>
              <a:buClr>
                <a:schemeClr val="dk1"/>
              </a:buClr>
              <a:buFont typeface="Arial"/>
              <a:buNone/>
            </a:pPr>
            <a:r>
              <a:rPr lang="en-US">
                <a:solidFill>
                  <a:srgbClr val="E15830"/>
                </a:solidFill>
                <a:latin typeface="Manrope"/>
                <a:ea typeface="Manrope"/>
                <a:cs typeface="Manrope"/>
                <a:sym typeface="Manrope"/>
              </a:rPr>
              <a:t>Survey started</a:t>
            </a:r>
            <a:endParaRPr>
              <a:solidFill>
                <a:srgbClr val="521F5C"/>
              </a:solidFill>
              <a:latin typeface="Manrope"/>
              <a:ea typeface="Manrope"/>
              <a:cs typeface="Manrope"/>
              <a:sym typeface="Manrope"/>
            </a:endParaRPr>
          </a:p>
        </p:txBody>
      </p:sp>
      <p:sp>
        <p:nvSpPr>
          <p:cNvPr id="599" name="Google Shape;599;p53"/>
          <p:cNvSpPr txBox="1"/>
          <p:nvPr/>
        </p:nvSpPr>
        <p:spPr>
          <a:xfrm>
            <a:off x="455625" y="1340475"/>
            <a:ext cx="4596000" cy="43764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0000"/>
              </a:lnSpc>
              <a:spcBef>
                <a:spcPts val="0"/>
              </a:spcBef>
              <a:spcAft>
                <a:spcPts val="0"/>
              </a:spcAft>
              <a:buClr>
                <a:srgbClr val="595959"/>
              </a:buClr>
              <a:buSzPts val="1400"/>
              <a:buFont typeface="Manrope"/>
              <a:buChar char="●"/>
            </a:pPr>
            <a:r>
              <a:rPr lang="en-US">
                <a:solidFill>
                  <a:srgbClr val="595959"/>
                </a:solidFill>
                <a:latin typeface="Manrope"/>
                <a:ea typeface="Manrope"/>
                <a:cs typeface="Manrope"/>
                <a:sym typeface="Manrope"/>
              </a:rPr>
              <a:t>While interventions have been instrumental in increasing women’s access and engagement with digital financial services (DFS), a focus on the societal, social, and individual barriers that limit women’s ability to raise </a:t>
            </a:r>
            <a:r>
              <a:rPr lang="en-US">
                <a:solidFill>
                  <a:srgbClr val="595959"/>
                </a:solidFill>
                <a:latin typeface="Manrope"/>
                <a:ea typeface="Manrope"/>
                <a:cs typeface="Manrope"/>
                <a:sym typeface="Manrope"/>
              </a:rPr>
              <a:t>complaints</a:t>
            </a:r>
            <a:r>
              <a:rPr lang="en-US">
                <a:solidFill>
                  <a:srgbClr val="595959"/>
                </a:solidFill>
                <a:latin typeface="Manrope"/>
                <a:ea typeface="Manrope"/>
                <a:cs typeface="Manrope"/>
                <a:sym typeface="Manrope"/>
              </a:rPr>
              <a:t> and </a:t>
            </a:r>
            <a:r>
              <a:rPr lang="en-US">
                <a:solidFill>
                  <a:srgbClr val="595959"/>
                </a:solidFill>
                <a:latin typeface="Manrope"/>
                <a:ea typeface="Manrope"/>
                <a:cs typeface="Manrope"/>
                <a:sym typeface="Manrope"/>
              </a:rPr>
              <a:t>resolve</a:t>
            </a:r>
            <a:r>
              <a:rPr lang="en-US">
                <a:solidFill>
                  <a:srgbClr val="595959"/>
                </a:solidFill>
                <a:latin typeface="Manrope"/>
                <a:ea typeface="Manrope"/>
                <a:cs typeface="Manrope"/>
                <a:sym typeface="Manrope"/>
              </a:rPr>
              <a:t> disputes is absent in the literature. </a:t>
            </a:r>
            <a:endParaRPr>
              <a:solidFill>
                <a:srgbClr val="595959"/>
              </a:solidFill>
              <a:latin typeface="Manrope"/>
              <a:ea typeface="Manrope"/>
              <a:cs typeface="Manrope"/>
              <a:sym typeface="Manrope"/>
            </a:endParaRPr>
          </a:p>
          <a:p>
            <a:pPr indent="0" lvl="0" marL="457200" marR="0" rtl="0" algn="l">
              <a:lnSpc>
                <a:spcPct val="110000"/>
              </a:lnSpc>
              <a:spcBef>
                <a:spcPts val="1000"/>
              </a:spcBef>
              <a:spcAft>
                <a:spcPts val="0"/>
              </a:spcAft>
              <a:buNone/>
            </a:pPr>
            <a:r>
              <a:t/>
            </a:r>
            <a:endParaRPr>
              <a:solidFill>
                <a:srgbClr val="595959"/>
              </a:solidFill>
              <a:latin typeface="Manrope"/>
              <a:ea typeface="Manrope"/>
              <a:cs typeface="Manrope"/>
              <a:sym typeface="Manrope"/>
            </a:endParaRPr>
          </a:p>
          <a:p>
            <a:pPr indent="-317500" lvl="0" marL="457200" marR="0" rtl="0" algn="l">
              <a:lnSpc>
                <a:spcPct val="110000"/>
              </a:lnSpc>
              <a:spcBef>
                <a:spcPts val="1000"/>
              </a:spcBef>
              <a:spcAft>
                <a:spcPts val="0"/>
              </a:spcAft>
              <a:buClr>
                <a:srgbClr val="595959"/>
              </a:buClr>
              <a:buSzPts val="1400"/>
              <a:buFont typeface="Manrope"/>
              <a:buChar char="●"/>
            </a:pPr>
            <a:r>
              <a:rPr lang="en-US">
                <a:solidFill>
                  <a:srgbClr val="595959"/>
                </a:solidFill>
                <a:latin typeface="Manrope"/>
                <a:ea typeface="Manrope"/>
                <a:cs typeface="Manrope"/>
                <a:sym typeface="Manrope"/>
              </a:rPr>
              <a:t>Our survey examines the roles of intrinsic factors such as locus of control, self-efficacy and fatalism in determining how women perceive and manage grievance redressal. </a:t>
            </a:r>
            <a:endParaRPr>
              <a:solidFill>
                <a:srgbClr val="595959"/>
              </a:solidFill>
              <a:latin typeface="Manrope"/>
              <a:ea typeface="Manrope"/>
              <a:cs typeface="Manrope"/>
              <a:sym typeface="Manrope"/>
            </a:endParaRPr>
          </a:p>
          <a:p>
            <a:pPr indent="0" lvl="0" marL="457200" marR="0" rtl="0" algn="l">
              <a:lnSpc>
                <a:spcPct val="110000"/>
              </a:lnSpc>
              <a:spcBef>
                <a:spcPts val="1000"/>
              </a:spcBef>
              <a:spcAft>
                <a:spcPts val="0"/>
              </a:spcAft>
              <a:buNone/>
            </a:pPr>
            <a:r>
              <a:t/>
            </a:r>
            <a:endParaRPr>
              <a:solidFill>
                <a:srgbClr val="595959"/>
              </a:solidFill>
              <a:latin typeface="Manrope"/>
              <a:ea typeface="Manrope"/>
              <a:cs typeface="Manrope"/>
              <a:sym typeface="Manrope"/>
            </a:endParaRPr>
          </a:p>
          <a:p>
            <a:pPr indent="-317500" lvl="0" marL="457200" marR="0" rtl="0" algn="l">
              <a:lnSpc>
                <a:spcPct val="110000"/>
              </a:lnSpc>
              <a:spcBef>
                <a:spcPts val="1000"/>
              </a:spcBef>
              <a:spcAft>
                <a:spcPts val="1000"/>
              </a:spcAft>
              <a:buClr>
                <a:srgbClr val="595959"/>
              </a:buClr>
              <a:buSzPts val="1400"/>
              <a:buFont typeface="Manrope"/>
              <a:buChar char="●"/>
            </a:pPr>
            <a:r>
              <a:rPr lang="en-US">
                <a:solidFill>
                  <a:srgbClr val="595959"/>
                </a:solidFill>
                <a:latin typeface="Manrope"/>
                <a:ea typeface="Manrope"/>
                <a:cs typeface="Manrope"/>
                <a:sym typeface="Manrope"/>
              </a:rPr>
              <a:t>The results from this survey will lay the groundwork for experiments that test interventions to increase grievance redressal among women. </a:t>
            </a:r>
            <a:endParaRPr>
              <a:solidFill>
                <a:srgbClr val="595959"/>
              </a:solidFill>
              <a:latin typeface="Manrope"/>
              <a:ea typeface="Manrope"/>
              <a:cs typeface="Manrope"/>
              <a:sym typeface="Manrope"/>
            </a:endParaRPr>
          </a:p>
        </p:txBody>
      </p:sp>
      <p:sp>
        <p:nvSpPr>
          <p:cNvPr id="600" name="Google Shape;600;p53"/>
          <p:cNvSpPr txBox="1"/>
          <p:nvPr/>
        </p:nvSpPr>
        <p:spPr>
          <a:xfrm>
            <a:off x="7370751" y="4671133"/>
            <a:ext cx="4336800" cy="333600"/>
          </a:xfrm>
          <a:prstGeom prst="rect">
            <a:avLst/>
          </a:prstGeom>
          <a:noFill/>
          <a:ln>
            <a:noFill/>
          </a:ln>
        </p:spPr>
        <p:txBody>
          <a:bodyPr anchorCtr="0" anchor="t" bIns="58500" lIns="117025" spcFirstLastPara="1" rIns="117025" wrap="square" tIns="58500">
            <a:spAutoFit/>
          </a:bodyPr>
          <a:lstStyle/>
          <a:p>
            <a:pPr indent="0" lvl="0" marL="0" rtl="0" algn="l">
              <a:lnSpc>
                <a:spcPct val="150000"/>
              </a:lnSpc>
              <a:spcBef>
                <a:spcPts val="0"/>
              </a:spcBef>
              <a:spcAft>
                <a:spcPts val="0"/>
              </a:spcAft>
              <a:buNone/>
            </a:pPr>
            <a:r>
              <a:rPr lang="en-US">
                <a:solidFill>
                  <a:srgbClr val="E15830"/>
                </a:solidFill>
                <a:latin typeface="Manrope"/>
                <a:ea typeface="Manrope"/>
                <a:cs typeface="Manrope"/>
                <a:sym typeface="Manrope"/>
              </a:rPr>
              <a:t>Survey completed </a:t>
            </a:r>
            <a:endParaRPr>
              <a:solidFill>
                <a:srgbClr val="521F5C"/>
              </a:solidFill>
              <a:latin typeface="Manrope"/>
              <a:ea typeface="Manrope"/>
              <a:cs typeface="Manrope"/>
              <a:sym typeface="Manrope"/>
            </a:endParaRPr>
          </a:p>
        </p:txBody>
      </p:sp>
      <p:sp>
        <p:nvSpPr>
          <p:cNvPr id="601" name="Google Shape;601;p53"/>
          <p:cNvSpPr txBox="1"/>
          <p:nvPr/>
        </p:nvSpPr>
        <p:spPr>
          <a:xfrm>
            <a:off x="6241375" y="2108425"/>
            <a:ext cx="11463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521F5C"/>
                </a:solidFill>
                <a:latin typeface="Manrope"/>
                <a:ea typeface="Manrope"/>
                <a:cs typeface="Manrope"/>
                <a:sym typeface="Manrope"/>
              </a:rPr>
              <a:t>22nd March</a:t>
            </a:r>
            <a:endParaRPr sz="1300">
              <a:latin typeface="Manrope"/>
              <a:ea typeface="Manrope"/>
              <a:cs typeface="Manrope"/>
              <a:sym typeface="Manrope"/>
            </a:endParaRPr>
          </a:p>
        </p:txBody>
      </p:sp>
      <p:sp>
        <p:nvSpPr>
          <p:cNvPr id="602" name="Google Shape;602;p53"/>
          <p:cNvSpPr/>
          <p:nvPr/>
        </p:nvSpPr>
        <p:spPr>
          <a:xfrm>
            <a:off x="5985475" y="3044179"/>
            <a:ext cx="169200" cy="169200"/>
          </a:xfrm>
          <a:prstGeom prst="ellipse">
            <a:avLst/>
          </a:prstGeom>
          <a:solidFill>
            <a:srgbClr val="521F5C"/>
          </a:solidFill>
          <a:ln cap="flat" cmpd="sng" w="38100">
            <a:solidFill>
              <a:srgbClr val="E6D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3"/>
          <p:cNvSpPr/>
          <p:nvPr/>
        </p:nvSpPr>
        <p:spPr>
          <a:xfrm>
            <a:off x="5985425" y="3900283"/>
            <a:ext cx="169200" cy="169200"/>
          </a:xfrm>
          <a:prstGeom prst="ellipse">
            <a:avLst/>
          </a:prstGeom>
          <a:solidFill>
            <a:srgbClr val="521F5C"/>
          </a:solidFill>
          <a:ln cap="flat" cmpd="sng" w="38100">
            <a:solidFill>
              <a:srgbClr val="E6D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3"/>
          <p:cNvSpPr/>
          <p:nvPr/>
        </p:nvSpPr>
        <p:spPr>
          <a:xfrm>
            <a:off x="5985425" y="4756388"/>
            <a:ext cx="169200" cy="169200"/>
          </a:xfrm>
          <a:prstGeom prst="ellipse">
            <a:avLst/>
          </a:prstGeom>
          <a:solidFill>
            <a:srgbClr val="521F5C"/>
          </a:solidFill>
          <a:ln cap="flat" cmpd="sng" w="38100">
            <a:solidFill>
              <a:srgbClr val="E6D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3"/>
          <p:cNvSpPr txBox="1"/>
          <p:nvPr/>
        </p:nvSpPr>
        <p:spPr>
          <a:xfrm>
            <a:off x="6241375" y="2969500"/>
            <a:ext cx="11463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300">
                <a:solidFill>
                  <a:srgbClr val="521F5C"/>
                </a:solidFill>
                <a:latin typeface="Manrope"/>
                <a:ea typeface="Manrope"/>
                <a:cs typeface="Manrope"/>
                <a:sym typeface="Manrope"/>
              </a:rPr>
              <a:t>27th March</a:t>
            </a:r>
            <a:endParaRPr sz="1300">
              <a:latin typeface="Manrope"/>
              <a:ea typeface="Manrope"/>
              <a:cs typeface="Manrope"/>
              <a:sym typeface="Manrope"/>
            </a:endParaRPr>
          </a:p>
        </p:txBody>
      </p:sp>
      <p:sp>
        <p:nvSpPr>
          <p:cNvPr id="606" name="Google Shape;606;p53"/>
          <p:cNvSpPr txBox="1"/>
          <p:nvPr/>
        </p:nvSpPr>
        <p:spPr>
          <a:xfrm>
            <a:off x="6241374" y="3830575"/>
            <a:ext cx="9864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521F5C"/>
                </a:solidFill>
                <a:latin typeface="Manrope"/>
                <a:ea typeface="Manrope"/>
                <a:cs typeface="Manrope"/>
                <a:sym typeface="Manrope"/>
              </a:rPr>
              <a:t>24th April</a:t>
            </a:r>
            <a:endParaRPr sz="1300">
              <a:latin typeface="Manrope"/>
              <a:ea typeface="Manrope"/>
              <a:cs typeface="Manrope"/>
              <a:sym typeface="Manrope"/>
            </a:endParaRPr>
          </a:p>
        </p:txBody>
      </p:sp>
      <p:sp>
        <p:nvSpPr>
          <p:cNvPr id="607" name="Google Shape;607;p53"/>
          <p:cNvSpPr txBox="1"/>
          <p:nvPr/>
        </p:nvSpPr>
        <p:spPr>
          <a:xfrm>
            <a:off x="6241374" y="4691663"/>
            <a:ext cx="9864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521F5C"/>
                </a:solidFill>
                <a:latin typeface="Manrope"/>
                <a:ea typeface="Manrope"/>
                <a:cs typeface="Manrope"/>
                <a:sym typeface="Manrope"/>
              </a:rPr>
              <a:t>24th May</a:t>
            </a:r>
            <a:endParaRPr sz="1300">
              <a:latin typeface="Manrope"/>
              <a:ea typeface="Manrope"/>
              <a:cs typeface="Manrope"/>
              <a:sym typeface="Manrope"/>
            </a:endParaRPr>
          </a:p>
        </p:txBody>
      </p:sp>
      <p:sp>
        <p:nvSpPr>
          <p:cNvPr id="608" name="Google Shape;608;p53"/>
          <p:cNvSpPr/>
          <p:nvPr/>
        </p:nvSpPr>
        <p:spPr>
          <a:xfrm>
            <a:off x="5985475" y="2188075"/>
            <a:ext cx="169200" cy="169200"/>
          </a:xfrm>
          <a:prstGeom prst="ellipse">
            <a:avLst/>
          </a:prstGeom>
          <a:solidFill>
            <a:srgbClr val="521F5C"/>
          </a:solidFill>
          <a:ln cap="flat" cmpd="sng" w="38100">
            <a:solidFill>
              <a:srgbClr val="E6D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3"/>
          <p:cNvSpPr txBox="1"/>
          <p:nvPr/>
        </p:nvSpPr>
        <p:spPr>
          <a:xfrm>
            <a:off x="6207125" y="1597488"/>
            <a:ext cx="2276700" cy="333600"/>
          </a:xfrm>
          <a:prstGeom prst="rect">
            <a:avLst/>
          </a:prstGeom>
          <a:noFill/>
          <a:ln>
            <a:noFill/>
          </a:ln>
        </p:spPr>
        <p:txBody>
          <a:bodyPr anchorCtr="0" anchor="t" bIns="58500" lIns="117025" spcFirstLastPara="1" rIns="117025" wrap="square" tIns="58500">
            <a:spAutoFit/>
          </a:bodyPr>
          <a:lstStyle/>
          <a:p>
            <a:pPr indent="0" lvl="0" marL="0" rtl="0" algn="l">
              <a:lnSpc>
                <a:spcPct val="150000"/>
              </a:lnSpc>
              <a:spcBef>
                <a:spcPts val="0"/>
              </a:spcBef>
              <a:spcAft>
                <a:spcPts val="0"/>
              </a:spcAft>
              <a:buNone/>
            </a:pPr>
            <a:r>
              <a:rPr b="1" lang="en-US">
                <a:solidFill>
                  <a:srgbClr val="521F5C"/>
                </a:solidFill>
                <a:latin typeface="Manrope"/>
                <a:ea typeface="Manrope"/>
                <a:cs typeface="Manrope"/>
                <a:sym typeface="Manrope"/>
              </a:rPr>
              <a:t>STAGE 2: SURVEY </a:t>
            </a:r>
            <a:endParaRPr b="1">
              <a:solidFill>
                <a:srgbClr val="521F5C"/>
              </a:solidFill>
              <a:latin typeface="Manrope"/>
              <a:ea typeface="Manrope"/>
              <a:cs typeface="Manrope"/>
              <a:sym typeface="Manrope"/>
            </a:endParaRPr>
          </a:p>
        </p:txBody>
      </p:sp>
      <p:sp>
        <p:nvSpPr>
          <p:cNvPr id="610" name="Google Shape;610;p53"/>
          <p:cNvSpPr txBox="1"/>
          <p:nvPr/>
        </p:nvSpPr>
        <p:spPr>
          <a:xfrm>
            <a:off x="6198325" y="706425"/>
            <a:ext cx="3971700" cy="333600"/>
          </a:xfrm>
          <a:prstGeom prst="rect">
            <a:avLst/>
          </a:prstGeom>
          <a:noFill/>
          <a:ln>
            <a:noFill/>
          </a:ln>
        </p:spPr>
        <p:txBody>
          <a:bodyPr anchorCtr="0" anchor="t" bIns="58500" lIns="117025" spcFirstLastPara="1" rIns="117025" wrap="square" tIns="58500">
            <a:spAutoFit/>
          </a:bodyPr>
          <a:lstStyle/>
          <a:p>
            <a:pPr indent="0" lvl="0" marL="0" rtl="0" algn="l">
              <a:lnSpc>
                <a:spcPct val="150000"/>
              </a:lnSpc>
              <a:spcBef>
                <a:spcPts val="0"/>
              </a:spcBef>
              <a:spcAft>
                <a:spcPts val="0"/>
              </a:spcAft>
              <a:buNone/>
            </a:pPr>
            <a:r>
              <a:rPr b="1" lang="en-US">
                <a:solidFill>
                  <a:srgbClr val="521F5C"/>
                </a:solidFill>
                <a:latin typeface="Manrope"/>
                <a:ea typeface="Manrope"/>
                <a:cs typeface="Manrope"/>
                <a:sym typeface="Manrope"/>
              </a:rPr>
              <a:t>STAGE 1: QUALITATIVE RESEARCH </a:t>
            </a:r>
            <a:endParaRPr b="1">
              <a:solidFill>
                <a:srgbClr val="521F5C"/>
              </a:solidFill>
              <a:latin typeface="Manrope"/>
              <a:ea typeface="Manrope"/>
              <a:cs typeface="Manrope"/>
              <a:sym typeface="Manrope"/>
            </a:endParaRPr>
          </a:p>
        </p:txBody>
      </p:sp>
      <p:sp>
        <p:nvSpPr>
          <p:cNvPr id="611" name="Google Shape;611;p53"/>
          <p:cNvSpPr txBox="1"/>
          <p:nvPr/>
        </p:nvSpPr>
        <p:spPr>
          <a:xfrm>
            <a:off x="6198425" y="5594525"/>
            <a:ext cx="3971700" cy="333600"/>
          </a:xfrm>
          <a:prstGeom prst="rect">
            <a:avLst/>
          </a:prstGeom>
          <a:noFill/>
          <a:ln>
            <a:noFill/>
          </a:ln>
        </p:spPr>
        <p:txBody>
          <a:bodyPr anchorCtr="0" anchor="t" bIns="58500" lIns="117025" spcFirstLastPara="1" rIns="117025" wrap="square" tIns="58500">
            <a:spAutoFit/>
          </a:bodyPr>
          <a:lstStyle/>
          <a:p>
            <a:pPr indent="0" lvl="0" marL="0" rtl="0" algn="l">
              <a:lnSpc>
                <a:spcPct val="150000"/>
              </a:lnSpc>
              <a:spcBef>
                <a:spcPts val="0"/>
              </a:spcBef>
              <a:spcAft>
                <a:spcPts val="0"/>
              </a:spcAft>
              <a:buNone/>
            </a:pPr>
            <a:r>
              <a:rPr b="1" lang="en-US">
                <a:solidFill>
                  <a:srgbClr val="521F5C"/>
                </a:solidFill>
                <a:latin typeface="Manrope"/>
                <a:ea typeface="Manrope"/>
                <a:cs typeface="Manrope"/>
                <a:sym typeface="Manrope"/>
              </a:rPr>
              <a:t>STAGE 3: INTERVENTION EXPERIMENTS</a:t>
            </a:r>
            <a:endParaRPr b="1">
              <a:solidFill>
                <a:srgbClr val="521F5C"/>
              </a:solidFill>
              <a:latin typeface="Manrope"/>
              <a:ea typeface="Manrope"/>
              <a:cs typeface="Manrope"/>
              <a:sym typeface="Manrope"/>
            </a:endParaRPr>
          </a:p>
        </p:txBody>
      </p:sp>
      <p:sp>
        <p:nvSpPr>
          <p:cNvPr id="612" name="Google Shape;612;p53"/>
          <p:cNvSpPr txBox="1"/>
          <p:nvPr>
            <p:ph type="title"/>
          </p:nvPr>
        </p:nvSpPr>
        <p:spPr>
          <a:xfrm>
            <a:off x="585228" y="263650"/>
            <a:ext cx="53565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0" lang="en-US"/>
              <a:t>Context &amp; Timelines</a:t>
            </a:r>
            <a:endParaRPr b="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80"/>
          <p:cNvSpPr txBox="1"/>
          <p:nvPr>
            <p:ph type="title"/>
          </p:nvPr>
        </p:nvSpPr>
        <p:spPr>
          <a:xfrm>
            <a:off x="1013498" y="1170373"/>
            <a:ext cx="4065900" cy="1064100"/>
          </a:xfrm>
          <a:prstGeom prst="rect">
            <a:avLst/>
          </a:prstGeom>
        </p:spPr>
        <p:txBody>
          <a:bodyPr anchorCtr="0" anchor="ctr" bIns="43875" lIns="87775" spcFirstLastPara="1" rIns="87775" wrap="square" tIns="43875">
            <a:normAutofit/>
          </a:bodyPr>
          <a:lstStyle/>
          <a:p>
            <a:pPr indent="0" lvl="0" marL="0" rtl="0" algn="l">
              <a:spcBef>
                <a:spcPts val="0"/>
              </a:spcBef>
              <a:spcAft>
                <a:spcPts val="0"/>
              </a:spcAft>
              <a:buNone/>
            </a:pPr>
            <a:r>
              <a:rPr b="1" lang="en-US"/>
              <a:t>Appendix:</a:t>
            </a:r>
            <a:endParaRPr b="1"/>
          </a:p>
          <a:p>
            <a:pPr indent="0" lvl="0" marL="0" rtl="0" algn="l">
              <a:spcBef>
                <a:spcPts val="0"/>
              </a:spcBef>
              <a:spcAft>
                <a:spcPts val="0"/>
              </a:spcAft>
              <a:buNone/>
            </a:pPr>
            <a:r>
              <a:rPr lang="en-US"/>
              <a:t>Model Results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81"/>
          <p:cNvSpPr/>
          <p:nvPr/>
        </p:nvSpPr>
        <p:spPr>
          <a:xfrm>
            <a:off x="585231" y="1291447"/>
            <a:ext cx="10534200" cy="814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Ordered </a:t>
            </a:r>
            <a:r>
              <a:rPr b="1" lang="en-US" sz="1300">
                <a:solidFill>
                  <a:schemeClr val="accent6"/>
                </a:solidFill>
                <a:latin typeface="Manrope"/>
                <a:ea typeface="Manrope"/>
                <a:cs typeface="Manrope"/>
                <a:sym typeface="Manrope"/>
              </a:rPr>
              <a:t>Logistic Regression:</a:t>
            </a:r>
            <a:r>
              <a:rPr lang="en-US" sz="1300">
                <a:solidFill>
                  <a:schemeClr val="accent6"/>
                </a:solidFill>
                <a:latin typeface="Manrope"/>
                <a:ea typeface="Manrope"/>
                <a:cs typeface="Manrope"/>
                <a:sym typeface="Manrope"/>
              </a:rPr>
              <a:t> Outcome = Ratio for number of correct answers for DFS redressal knowledge (Range 0-4; Mean = 2.4) </a:t>
            </a:r>
            <a:endParaRPr b="1" sz="1300">
              <a:solidFill>
                <a:schemeClr val="accent6"/>
              </a:solidFill>
              <a:latin typeface="Manrope"/>
              <a:ea typeface="Manrope"/>
              <a:cs typeface="Manrope"/>
              <a:sym typeface="Manrope"/>
            </a:endParaRPr>
          </a:p>
        </p:txBody>
      </p:sp>
      <p:graphicFrame>
        <p:nvGraphicFramePr>
          <p:cNvPr id="884" name="Google Shape;884;p81"/>
          <p:cNvGraphicFramePr/>
          <p:nvPr/>
        </p:nvGraphicFramePr>
        <p:xfrm>
          <a:off x="1271025" y="2236875"/>
          <a:ext cx="3000000" cy="3000000"/>
        </p:xfrm>
        <a:graphic>
          <a:graphicData uri="http://schemas.openxmlformats.org/drawingml/2006/table">
            <a:tbl>
              <a:tblPr>
                <a:noFill/>
                <a:tableStyleId>{6983375A-6540-46B3-B4A4-D4D43BCFEADC}</a:tableStyleId>
              </a:tblPr>
              <a:tblGrid>
                <a:gridCol w="1555725"/>
                <a:gridCol w="834800"/>
                <a:gridCol w="834800"/>
                <a:gridCol w="834800"/>
              </a:tblGrid>
              <a:tr h="2149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Primary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t>
                      </a:r>
                      <a:r>
                        <a:rPr lang="en-US" sz="1000">
                          <a:solidFill>
                            <a:schemeClr val="dk1"/>
                          </a:solidFill>
                          <a:latin typeface="Manrope"/>
                          <a:ea typeface="Manrope"/>
                          <a:cs typeface="Manrope"/>
                          <a:sym typeface="Manrope"/>
                        </a:rPr>
                        <a:t>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Self-efficacy </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0.034</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0.135***</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 -0.042</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Fatalism</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0.027</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 0.016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Locus of control - Internality </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0.000</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-0.106*</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0.090^</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Locus of control - Powerful Others</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-0.008</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Locus of control - Chance</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-0.025</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885" name="Google Shape;885;p81"/>
          <p:cNvGraphicFramePr/>
          <p:nvPr/>
        </p:nvGraphicFramePr>
        <p:xfrm>
          <a:off x="5462025" y="2236875"/>
          <a:ext cx="3000000" cy="3000000"/>
        </p:xfrm>
        <a:graphic>
          <a:graphicData uri="http://schemas.openxmlformats.org/drawingml/2006/table">
            <a:tbl>
              <a:tblPr>
                <a:noFill/>
                <a:tableStyleId>{6983375A-6540-46B3-B4A4-D4D43BCFEADC}</a:tableStyleId>
              </a:tblPr>
              <a:tblGrid>
                <a:gridCol w="1997400"/>
                <a:gridCol w="1071800"/>
                <a:gridCol w="1071800"/>
                <a:gridCol w="1071800"/>
              </a:tblGrid>
              <a:tr h="3657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640050">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Secondary </a:t>
                      </a:r>
                      <a:r>
                        <a:rPr b="1" lang="en-US" sz="1000">
                          <a:solidFill>
                            <a:srgbClr val="521F5C"/>
                          </a:solidFill>
                          <a:latin typeface="Manrope"/>
                          <a:ea typeface="Manrope"/>
                          <a:cs typeface="Manrope"/>
                          <a:sym typeface="Manrope"/>
                        </a:rPr>
                        <a:t>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Hassle aversion</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-0.103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-0.568</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-0.035</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Trust</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0.010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-0.029</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0.055</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Family DFS redressal norms</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-0.057</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--0.247*</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0.092</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1 - </a:t>
                      </a:r>
                      <a:r>
                        <a:rPr lang="en-US" sz="900">
                          <a:solidFill>
                            <a:schemeClr val="dk1"/>
                          </a:solidFill>
                          <a:latin typeface="Manrope"/>
                          <a:ea typeface="Manrope"/>
                          <a:cs typeface="Manrope"/>
                          <a:sym typeface="Manrope"/>
                        </a:rPr>
                        <a:t>male awareness norms</a:t>
                      </a:r>
                      <a:endParaRPr sz="9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0.244^</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dk1"/>
                          </a:solidFill>
                          <a:latin typeface="Manrope"/>
                          <a:ea typeface="Manrope"/>
                          <a:cs typeface="Manrope"/>
                          <a:sym typeface="Manrope"/>
                        </a:rPr>
                        <a:t>0.383^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0.337</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0.024</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0.074</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0.106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3</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0.068</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0.025</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0.121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usage norm 1 </a:t>
                      </a:r>
                      <a:r>
                        <a:rPr b="1" lang="en-US" sz="1000">
                          <a:solidFill>
                            <a:schemeClr val="dk1"/>
                          </a:solidFill>
                          <a:latin typeface="Manrope"/>
                          <a:ea typeface="Manrope"/>
                          <a:cs typeface="Manrope"/>
                          <a:sym typeface="Manrope"/>
                        </a:rPr>
                        <a:t>- male HH members prefer DFS</a:t>
                      </a:r>
                      <a:endParaRPr b="1"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-0.367**</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-0.415*</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-0.479*</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usage norm 2 </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-0.077</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0.046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-0.263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86" name="Google Shape;886;p81"/>
          <p:cNvSpPr txBox="1"/>
          <p:nvPr/>
        </p:nvSpPr>
        <p:spPr>
          <a:xfrm>
            <a:off x="563600" y="6117425"/>
            <a:ext cx="614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 Indicates significance at 0.1 level. </a:t>
            </a:r>
            <a:endParaRPr sz="1000">
              <a:latin typeface="Fira Sans Thin"/>
              <a:ea typeface="Fira Sans Thin"/>
              <a:cs typeface="Fira Sans Thin"/>
              <a:sym typeface="Fira Sans Thin"/>
            </a:endParaRPr>
          </a:p>
        </p:txBody>
      </p:sp>
      <p:sp>
        <p:nvSpPr>
          <p:cNvPr id="887" name="Google Shape;887;p81"/>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results: </a:t>
            </a:r>
            <a:r>
              <a:rPr b="0" lang="en-US">
                <a:latin typeface="Fira Sans Light"/>
                <a:ea typeface="Fira Sans Light"/>
                <a:cs typeface="Fira Sans Light"/>
                <a:sym typeface="Fira Sans Light"/>
              </a:rPr>
              <a:t>DFS redressal knowledge </a:t>
            </a:r>
            <a:r>
              <a:rPr b="0" lang="en-US">
                <a:latin typeface="Fira Sans Light"/>
                <a:ea typeface="Fira Sans Light"/>
                <a:cs typeface="Fira Sans Light"/>
                <a:sym typeface="Fira Sans Light"/>
              </a:rPr>
              <a:t> </a:t>
            </a:r>
            <a:endParaRPr b="0">
              <a:latin typeface="Fira Sans Light"/>
              <a:ea typeface="Fira Sans Light"/>
              <a:cs typeface="Fira Sans Light"/>
              <a:sym typeface="Fira Sans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82"/>
          <p:cNvSpPr/>
          <p:nvPr/>
        </p:nvSpPr>
        <p:spPr>
          <a:xfrm>
            <a:off x="585231" y="1291447"/>
            <a:ext cx="10534200" cy="814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Logistic</a:t>
            </a:r>
            <a:r>
              <a:rPr b="1" lang="en-US" sz="1300">
                <a:solidFill>
                  <a:schemeClr val="accent6"/>
                </a:solidFill>
                <a:latin typeface="Manrope"/>
                <a:ea typeface="Manrope"/>
                <a:cs typeface="Manrope"/>
                <a:sym typeface="Manrope"/>
              </a:rPr>
              <a:t> Regression:</a:t>
            </a:r>
            <a:r>
              <a:rPr lang="en-US" sz="1300">
                <a:solidFill>
                  <a:schemeClr val="accent6"/>
                </a:solidFill>
                <a:latin typeface="Manrope"/>
                <a:ea typeface="Manrope"/>
                <a:cs typeface="Manrope"/>
                <a:sym typeface="Manrope"/>
              </a:rPr>
              <a:t> Outcome = Binary variables for pro-redressal seeking attitude 1 (Data: 0 or 1; Mean = 0.8)</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rPr lang="en-US" sz="1100">
                <a:solidFill>
                  <a:schemeClr val="accent6"/>
                </a:solidFill>
                <a:latin typeface="Manrope"/>
                <a:ea typeface="Manrope"/>
                <a:cs typeface="Manrope"/>
                <a:sym typeface="Manrope"/>
              </a:rPr>
              <a:t>Attitude 1</a:t>
            </a:r>
            <a:r>
              <a:rPr lang="en-US" sz="1100">
                <a:solidFill>
                  <a:schemeClr val="lt1"/>
                </a:solidFill>
                <a:latin typeface="Manrope"/>
                <a:ea typeface="Manrope"/>
                <a:cs typeface="Manrope"/>
                <a:sym typeface="Manrope"/>
              </a:rPr>
              <a:t>: </a:t>
            </a:r>
            <a:r>
              <a:rPr lang="en-US" sz="1100">
                <a:solidFill>
                  <a:schemeClr val="accent6"/>
                </a:solidFill>
                <a:latin typeface="Manrope"/>
                <a:ea typeface="Manrope"/>
                <a:cs typeface="Manrope"/>
                <a:sym typeface="Manrope"/>
              </a:rPr>
              <a:t>If someone is ordering something small online or sending money through an app or netbanking and there is confusion about whether the transaction went through, is it better to report the problem or let it go?</a:t>
            </a:r>
            <a:r>
              <a:rPr lang="en-US" sz="1100">
                <a:solidFill>
                  <a:schemeClr val="accent6"/>
                </a:solidFill>
                <a:latin typeface="Manrope"/>
                <a:ea typeface="Manrope"/>
                <a:cs typeface="Manrope"/>
                <a:sym typeface="Manrope"/>
              </a:rPr>
              <a:t> </a:t>
            </a:r>
            <a:endParaRPr sz="1100">
              <a:solidFill>
                <a:schemeClr val="accent6"/>
              </a:solidFill>
              <a:latin typeface="Manrope"/>
              <a:ea typeface="Manrope"/>
              <a:cs typeface="Manrope"/>
              <a:sym typeface="Manrope"/>
            </a:endParaRPr>
          </a:p>
        </p:txBody>
      </p:sp>
      <p:graphicFrame>
        <p:nvGraphicFramePr>
          <p:cNvPr id="893" name="Google Shape;893;p82"/>
          <p:cNvGraphicFramePr/>
          <p:nvPr/>
        </p:nvGraphicFramePr>
        <p:xfrm>
          <a:off x="1271025" y="2236875"/>
          <a:ext cx="3000000" cy="3000000"/>
        </p:xfrm>
        <a:graphic>
          <a:graphicData uri="http://schemas.openxmlformats.org/drawingml/2006/table">
            <a:tbl>
              <a:tblPr>
                <a:noFill/>
                <a:tableStyleId>{6983375A-6540-46B3-B4A4-D4D43BCFEADC}</a:tableStyleId>
              </a:tblPr>
              <a:tblGrid>
                <a:gridCol w="1555725"/>
                <a:gridCol w="834800"/>
                <a:gridCol w="834800"/>
                <a:gridCol w="834800"/>
              </a:tblGrid>
              <a:tr h="2149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Primary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Self-efficacy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0.009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--0.049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0.043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Fatalism</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0.123**</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0.193**</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0.158* </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Locus of control - Internality </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0.105*</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dk1"/>
                          </a:solidFill>
                          <a:latin typeface="Manrope"/>
                          <a:ea typeface="Manrope"/>
                          <a:cs typeface="Manrope"/>
                          <a:sym typeface="Manrope"/>
                        </a:rPr>
                        <a:t>0.193**</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0.099</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Locus of control - Powerful Others</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-0.072^</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-0.163*</a:t>
                      </a:r>
                      <a:r>
                        <a:rPr lang="en-US" sz="1100">
                          <a:solidFill>
                            <a:schemeClr val="accent4"/>
                          </a:solidFill>
                          <a:latin typeface="Manrope"/>
                          <a:ea typeface="Manrope"/>
                          <a:cs typeface="Manrope"/>
                          <a:sym typeface="Manrope"/>
                        </a:rPr>
                        <a:t> </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-0.067</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Locus of control - Chance</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-0.016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-0.009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-0.047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894" name="Google Shape;894;p82"/>
          <p:cNvGraphicFramePr/>
          <p:nvPr/>
        </p:nvGraphicFramePr>
        <p:xfrm>
          <a:off x="5462025" y="2236875"/>
          <a:ext cx="3000000" cy="3000000"/>
        </p:xfrm>
        <a:graphic>
          <a:graphicData uri="http://schemas.openxmlformats.org/drawingml/2006/table">
            <a:tbl>
              <a:tblPr>
                <a:noFill/>
                <a:tableStyleId>{6983375A-6540-46B3-B4A4-D4D43BCFEADC}</a:tableStyleId>
              </a:tblPr>
              <a:tblGrid>
                <a:gridCol w="1997400"/>
                <a:gridCol w="1071800"/>
                <a:gridCol w="1071800"/>
                <a:gridCol w="1071800"/>
              </a:tblGrid>
              <a:tr h="3657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640050">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Secondary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Hassle aversion</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-0.288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-0.096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-0.674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Trust</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-0.025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-0.074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-0.007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Family DFS redressal norms </a:t>
                      </a:r>
                      <a:r>
                        <a:rPr b="1" lang="en-US" sz="1000">
                          <a:solidFill>
                            <a:srgbClr val="521F5C"/>
                          </a:solidFill>
                          <a:latin typeface="Manrope"/>
                          <a:ea typeface="Manrope"/>
                          <a:cs typeface="Manrope"/>
                          <a:sym typeface="Manrope"/>
                        </a:rPr>
                        <a:t>- backlash </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0.150</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0.473**</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-0.042</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0.098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0.097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0.243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0.002</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0.105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0.018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redressal norm 3</a:t>
                      </a:r>
                      <a:endParaRPr b="1" sz="11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-0.100</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-0.584*</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 0.237</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usage norm 1 </a:t>
                      </a:r>
                      <a:r>
                        <a:rPr lang="en-US" sz="900">
                          <a:solidFill>
                            <a:schemeClr val="dk1"/>
                          </a:solidFill>
                          <a:latin typeface="Manrope"/>
                          <a:ea typeface="Manrope"/>
                          <a:cs typeface="Manrope"/>
                          <a:sym typeface="Manrope"/>
                        </a:rPr>
                        <a:t>- male HH members prefer DFS</a:t>
                      </a:r>
                      <a:endParaRPr sz="9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0.308^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0.263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0.391</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usage norm 2 - </a:t>
                      </a:r>
                      <a:r>
                        <a:rPr b="1" lang="en-US" sz="1000">
                          <a:solidFill>
                            <a:schemeClr val="dk1"/>
                          </a:solidFill>
                          <a:latin typeface="Manrope"/>
                          <a:ea typeface="Manrope"/>
                          <a:cs typeface="Manrope"/>
                          <a:sym typeface="Manrope"/>
                        </a:rPr>
                        <a:t>female HH members prefer DFS</a:t>
                      </a:r>
                      <a:endParaRPr b="1"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-0.300*</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-0.376</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-0.323</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bl>
          </a:graphicData>
        </a:graphic>
      </p:graphicFrame>
      <p:sp>
        <p:nvSpPr>
          <p:cNvPr id="895" name="Google Shape;895;p82"/>
          <p:cNvSpPr txBox="1"/>
          <p:nvPr/>
        </p:nvSpPr>
        <p:spPr>
          <a:xfrm>
            <a:off x="563600" y="6117425"/>
            <a:ext cx="614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 Indicates significance at 0.1 level. </a:t>
            </a:r>
            <a:endParaRPr sz="1000">
              <a:latin typeface="Fira Sans Thin"/>
              <a:ea typeface="Fira Sans Thin"/>
              <a:cs typeface="Fira Sans Thin"/>
              <a:sym typeface="Fira Sans Thin"/>
            </a:endParaRPr>
          </a:p>
        </p:txBody>
      </p:sp>
      <p:sp>
        <p:nvSpPr>
          <p:cNvPr id="896" name="Google Shape;896;p82"/>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results: </a:t>
            </a:r>
            <a:r>
              <a:rPr b="0" lang="en-US">
                <a:latin typeface="Fira Sans Light"/>
                <a:ea typeface="Fira Sans Light"/>
                <a:cs typeface="Fira Sans Light"/>
                <a:sym typeface="Fira Sans Light"/>
              </a:rPr>
              <a:t>DFS redressal attitude 1</a:t>
            </a:r>
            <a:r>
              <a:rPr b="0" lang="en-US">
                <a:latin typeface="Fira Sans Light"/>
                <a:ea typeface="Fira Sans Light"/>
                <a:cs typeface="Fira Sans Light"/>
                <a:sym typeface="Fira Sans Light"/>
              </a:rPr>
              <a:t> - better to report a problem</a:t>
            </a:r>
            <a:endParaRPr b="0">
              <a:latin typeface="Fira Sans Light"/>
              <a:ea typeface="Fira Sans Light"/>
              <a:cs typeface="Fira Sans Light"/>
              <a:sym typeface="Fira Sa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83"/>
          <p:cNvSpPr/>
          <p:nvPr/>
        </p:nvSpPr>
        <p:spPr>
          <a:xfrm>
            <a:off x="585231" y="1291447"/>
            <a:ext cx="10534200" cy="814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Logistic Regression:</a:t>
            </a:r>
            <a:r>
              <a:rPr lang="en-US" sz="1300">
                <a:solidFill>
                  <a:schemeClr val="accent6"/>
                </a:solidFill>
                <a:latin typeface="Manrope"/>
                <a:ea typeface="Manrope"/>
                <a:cs typeface="Manrope"/>
                <a:sym typeface="Manrope"/>
              </a:rPr>
              <a:t> Outcome = Binary variables for pro-redressal seeking attitude 2 (</a:t>
            </a:r>
            <a:r>
              <a:rPr lang="en-US" sz="1300">
                <a:solidFill>
                  <a:schemeClr val="accent6"/>
                </a:solidFill>
                <a:latin typeface="Manrope"/>
                <a:ea typeface="Manrope"/>
                <a:cs typeface="Manrope"/>
                <a:sym typeface="Manrope"/>
              </a:rPr>
              <a:t>Data: 0 or 1; Mean = 0.7</a:t>
            </a:r>
            <a:r>
              <a:rPr lang="en-US" sz="1300">
                <a:solidFill>
                  <a:schemeClr val="accent6"/>
                </a:solidFill>
                <a:latin typeface="Manrope"/>
                <a:ea typeface="Manrope"/>
                <a:cs typeface="Manrope"/>
                <a:sym typeface="Manrope"/>
              </a:rPr>
              <a:t>)</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t/>
            </a:r>
            <a:endParaRPr sz="1300">
              <a:solidFill>
                <a:schemeClr val="accent6"/>
              </a:solidFill>
              <a:latin typeface="Manrope"/>
              <a:ea typeface="Manrope"/>
              <a:cs typeface="Manrope"/>
              <a:sym typeface="Manrope"/>
            </a:endParaRPr>
          </a:p>
          <a:p>
            <a:pPr indent="0" lvl="0" marL="0" rtl="0" algn="l">
              <a:spcBef>
                <a:spcPts val="0"/>
              </a:spcBef>
              <a:spcAft>
                <a:spcPts val="0"/>
              </a:spcAft>
              <a:buNone/>
            </a:pPr>
            <a:r>
              <a:rPr lang="en-US" sz="1100">
                <a:solidFill>
                  <a:schemeClr val="accent6"/>
                </a:solidFill>
                <a:latin typeface="Manrope"/>
                <a:ea typeface="Manrope"/>
                <a:cs typeface="Manrope"/>
                <a:sym typeface="Manrope"/>
              </a:rPr>
              <a:t>Attitude 2: </a:t>
            </a:r>
            <a:r>
              <a:rPr lang="en-US" sz="1100">
                <a:solidFill>
                  <a:schemeClr val="accent6"/>
                </a:solidFill>
                <a:latin typeface="Manrope"/>
                <a:ea typeface="Manrope"/>
                <a:cs typeface="Manrope"/>
                <a:sym typeface="Manrope"/>
              </a:rPr>
              <a:t>If you’re ordering something small online or sending money through an app or netbanking and there is confusion about whether the transaction went through, you feel a sense of unfairness and want to right the wrong done to you</a:t>
            </a:r>
            <a:r>
              <a:rPr lang="en-US" sz="1100">
                <a:solidFill>
                  <a:schemeClr val="accent6"/>
                </a:solidFill>
                <a:latin typeface="Manrope"/>
                <a:ea typeface="Manrope"/>
                <a:cs typeface="Manrope"/>
                <a:sym typeface="Manrope"/>
              </a:rPr>
              <a:t> </a:t>
            </a:r>
            <a:endParaRPr sz="1100">
              <a:solidFill>
                <a:schemeClr val="accent6"/>
              </a:solidFill>
              <a:latin typeface="Manrope"/>
              <a:ea typeface="Manrope"/>
              <a:cs typeface="Manrope"/>
              <a:sym typeface="Manrope"/>
            </a:endParaRPr>
          </a:p>
        </p:txBody>
      </p:sp>
      <p:graphicFrame>
        <p:nvGraphicFramePr>
          <p:cNvPr id="902" name="Google Shape;902;p83"/>
          <p:cNvGraphicFramePr/>
          <p:nvPr/>
        </p:nvGraphicFramePr>
        <p:xfrm>
          <a:off x="1271025" y="2236875"/>
          <a:ext cx="3000000" cy="3000000"/>
        </p:xfrm>
        <a:graphic>
          <a:graphicData uri="http://schemas.openxmlformats.org/drawingml/2006/table">
            <a:tbl>
              <a:tblPr>
                <a:noFill/>
                <a:tableStyleId>{6983375A-6540-46B3-B4A4-D4D43BCFEADC}</a:tableStyleId>
              </a:tblPr>
              <a:tblGrid>
                <a:gridCol w="1555725"/>
                <a:gridCol w="834800"/>
                <a:gridCol w="834800"/>
                <a:gridCol w="834800"/>
              </a:tblGrid>
              <a:tr h="2149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Primary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Self-efficacy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0.044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0.032</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0.046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Fatalism</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0.059^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0.094^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0.028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Locus of control - Internality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-0.058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-0.077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-0.021</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100">
                          <a:solidFill>
                            <a:schemeClr val="dk1"/>
                          </a:solidFill>
                          <a:latin typeface="Manrope"/>
                          <a:ea typeface="Manrope"/>
                          <a:cs typeface="Manrope"/>
                          <a:sym typeface="Manrope"/>
                        </a:rPr>
                        <a:t>Locus of control - Powerful Others</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 0.084**</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0.145**</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0.040</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Locus of control - Chance</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0.030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0.012</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0.063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903" name="Google Shape;903;p83"/>
          <p:cNvGraphicFramePr/>
          <p:nvPr/>
        </p:nvGraphicFramePr>
        <p:xfrm>
          <a:off x="5462025" y="2236875"/>
          <a:ext cx="3000000" cy="3000000"/>
        </p:xfrm>
        <a:graphic>
          <a:graphicData uri="http://schemas.openxmlformats.org/drawingml/2006/table">
            <a:tbl>
              <a:tblPr>
                <a:noFill/>
                <a:tableStyleId>{6983375A-6540-46B3-B4A4-D4D43BCFEADC}</a:tableStyleId>
              </a:tblPr>
              <a:tblGrid>
                <a:gridCol w="1997400"/>
                <a:gridCol w="1071800"/>
                <a:gridCol w="1071800"/>
                <a:gridCol w="1071800"/>
              </a:tblGrid>
              <a:tr h="3657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640050">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Secondary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Hassle aversion </a:t>
                      </a:r>
                      <a:r>
                        <a:rPr b="1" lang="en-US" sz="1000">
                          <a:solidFill>
                            <a:srgbClr val="521F5C"/>
                          </a:solidFill>
                          <a:latin typeface="Manrope"/>
                          <a:ea typeface="Manrope"/>
                          <a:cs typeface="Manrope"/>
                          <a:sym typeface="Manrope"/>
                        </a:rPr>
                        <a:t>- prefer to send money through an agent</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0.938**</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1.582**</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 0.680</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Trust</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0.035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-0.010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0.129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Family DFS redressal norms</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0.151^</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0.067</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 0.301*</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0.159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-0.119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0.379^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-0.062</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-0.066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-0.030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3</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-0.090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0.119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-0.100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usage norm 1</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0.021</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0.126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-0.094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usage norm 2 </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-0.114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-0.020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-0.138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904" name="Google Shape;904;p83"/>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results: </a:t>
            </a:r>
            <a:r>
              <a:rPr b="0" lang="en-US">
                <a:latin typeface="Fira Sans Light"/>
                <a:ea typeface="Fira Sans Light"/>
                <a:cs typeface="Fira Sans Light"/>
                <a:sym typeface="Fira Sans Light"/>
              </a:rPr>
              <a:t>DFS redressal attitude 2 - sense of unfairness </a:t>
            </a:r>
            <a:endParaRPr b="0">
              <a:latin typeface="Fira Sans Light"/>
              <a:ea typeface="Fira Sans Light"/>
              <a:cs typeface="Fira Sans Light"/>
              <a:sym typeface="Fira Sans Light"/>
            </a:endParaRPr>
          </a:p>
        </p:txBody>
      </p:sp>
      <p:sp>
        <p:nvSpPr>
          <p:cNvPr id="905" name="Google Shape;905;p83"/>
          <p:cNvSpPr txBox="1"/>
          <p:nvPr/>
        </p:nvSpPr>
        <p:spPr>
          <a:xfrm>
            <a:off x="563600" y="6117425"/>
            <a:ext cx="614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 Indicates significance at 0.1 level. </a:t>
            </a:r>
            <a:endParaRPr sz="1000">
              <a:latin typeface="Fira Sans Thin"/>
              <a:ea typeface="Fira Sans Thin"/>
              <a:cs typeface="Fira Sans Thin"/>
              <a:sym typeface="Fira Sans Thi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84"/>
          <p:cNvSpPr/>
          <p:nvPr/>
        </p:nvSpPr>
        <p:spPr>
          <a:xfrm>
            <a:off x="585231" y="1291447"/>
            <a:ext cx="10534200" cy="814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GLM with Logit </a:t>
            </a:r>
            <a:r>
              <a:rPr b="1" lang="en-US" sz="1300">
                <a:solidFill>
                  <a:schemeClr val="accent6"/>
                </a:solidFill>
                <a:latin typeface="Manrope"/>
                <a:ea typeface="Manrope"/>
                <a:cs typeface="Manrope"/>
                <a:sym typeface="Manrope"/>
              </a:rPr>
              <a:t>Regression:</a:t>
            </a:r>
            <a:r>
              <a:rPr lang="en-US" sz="1300">
                <a:solidFill>
                  <a:schemeClr val="accent6"/>
                </a:solidFill>
                <a:latin typeface="Manrope"/>
                <a:ea typeface="Manrope"/>
                <a:cs typeface="Manrope"/>
                <a:sym typeface="Manrope"/>
              </a:rPr>
              <a:t> Outcome = Score of total self-redressal behaviours divided by total number of challenges faced(Interval between 0 and 1; Mean = 0.9) </a:t>
            </a:r>
            <a:endParaRPr sz="1300">
              <a:solidFill>
                <a:schemeClr val="accent6"/>
              </a:solidFill>
              <a:latin typeface="Manrope"/>
              <a:ea typeface="Manrope"/>
              <a:cs typeface="Manrope"/>
              <a:sym typeface="Manrope"/>
            </a:endParaRPr>
          </a:p>
        </p:txBody>
      </p:sp>
      <p:graphicFrame>
        <p:nvGraphicFramePr>
          <p:cNvPr id="911" name="Google Shape;911;p84"/>
          <p:cNvGraphicFramePr/>
          <p:nvPr/>
        </p:nvGraphicFramePr>
        <p:xfrm>
          <a:off x="1271025" y="2236875"/>
          <a:ext cx="3000000" cy="3000000"/>
        </p:xfrm>
        <a:graphic>
          <a:graphicData uri="http://schemas.openxmlformats.org/drawingml/2006/table">
            <a:tbl>
              <a:tblPr>
                <a:noFill/>
                <a:tableStyleId>{6983375A-6540-46B3-B4A4-D4D43BCFEADC}</a:tableStyleId>
              </a:tblPr>
              <a:tblGrid>
                <a:gridCol w="1555725"/>
                <a:gridCol w="834800"/>
                <a:gridCol w="834800"/>
                <a:gridCol w="834800"/>
              </a:tblGrid>
              <a:tr h="2149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Primary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Self-efficacy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-0.007</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-0.051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Fatalism</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-0.113^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0.083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Locus of control - Internality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-0.082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Locus of control - Powerful Others</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 0.057^</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-0.057</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0.124*</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Locus of control - Chance</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-0.042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-0.054</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912" name="Google Shape;912;p84"/>
          <p:cNvGraphicFramePr/>
          <p:nvPr/>
        </p:nvGraphicFramePr>
        <p:xfrm>
          <a:off x="5462025" y="2236875"/>
          <a:ext cx="3000000" cy="3000000"/>
        </p:xfrm>
        <a:graphic>
          <a:graphicData uri="http://schemas.openxmlformats.org/drawingml/2006/table">
            <a:tbl>
              <a:tblPr>
                <a:noFill/>
                <a:tableStyleId>{6983375A-6540-46B3-B4A4-D4D43BCFEADC}</a:tableStyleId>
              </a:tblPr>
              <a:tblGrid>
                <a:gridCol w="1997400"/>
                <a:gridCol w="1071800"/>
                <a:gridCol w="1071800"/>
                <a:gridCol w="1071800"/>
              </a:tblGrid>
              <a:tr h="3657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640050">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Secondary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Hassle aversion</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-0.160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-0.818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0.564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Trust</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0.105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0.181^</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-0.075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Family DFS redressal norms </a:t>
                      </a:r>
                      <a:r>
                        <a:rPr b="1" lang="en-US" sz="1000">
                          <a:solidFill>
                            <a:srgbClr val="521F5C"/>
                          </a:solidFill>
                          <a:latin typeface="Manrope"/>
                          <a:ea typeface="Manrope"/>
                          <a:cs typeface="Manrope"/>
                          <a:sym typeface="Manrope"/>
                        </a:rPr>
                        <a:t>- backlash </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0.074</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a:t>
                      </a:r>
                      <a:r>
                        <a:rPr b="1" lang="en-US" sz="1100">
                          <a:solidFill>
                            <a:schemeClr val="dk1"/>
                          </a:solidFill>
                          <a:latin typeface="Manrope"/>
                          <a:ea typeface="Manrope"/>
                          <a:cs typeface="Manrope"/>
                          <a:sym typeface="Manrope"/>
                        </a:rPr>
                        <a:t>0.350*</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0.197</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-0.043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-0.123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-0.104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redressal norm 2 </a:t>
                      </a:r>
                      <a:r>
                        <a:rPr b="1" lang="en-US" sz="1000">
                          <a:solidFill>
                            <a:schemeClr val="dk1"/>
                          </a:solidFill>
                          <a:latin typeface="Manrope"/>
                          <a:ea typeface="Manrope"/>
                          <a:cs typeface="Manrope"/>
                          <a:sym typeface="Manrope"/>
                        </a:rPr>
                        <a:t>- female awareness norms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0.304*</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0.590*</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0.362</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3</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-0.120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-0.042</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0.017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usage norm 1</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-0.253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-0.083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-0.334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usage norm 2 </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-0.145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-0.038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-0.207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913" name="Google Shape;913;p84"/>
          <p:cNvSpPr txBox="1"/>
          <p:nvPr/>
        </p:nvSpPr>
        <p:spPr>
          <a:xfrm>
            <a:off x="563600" y="6117425"/>
            <a:ext cx="614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 Indicates significance at 0.1 level. </a:t>
            </a:r>
            <a:endParaRPr sz="1000">
              <a:latin typeface="Fira Sans Thin"/>
              <a:ea typeface="Fira Sans Thin"/>
              <a:cs typeface="Fira Sans Thin"/>
              <a:sym typeface="Fira Sans Thin"/>
            </a:endParaRPr>
          </a:p>
        </p:txBody>
      </p:sp>
      <p:sp>
        <p:nvSpPr>
          <p:cNvPr id="914" name="Google Shape;914;p84"/>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results: </a:t>
            </a:r>
            <a:r>
              <a:rPr b="0" lang="en-US">
                <a:latin typeface="Fira Sans Light"/>
                <a:ea typeface="Fira Sans Light"/>
                <a:cs typeface="Fira Sans Light"/>
                <a:sym typeface="Fira Sans Light"/>
              </a:rPr>
              <a:t>DFS self-redressal behaviour</a:t>
            </a:r>
            <a:endParaRPr b="0">
              <a:latin typeface="Fira Sans Light"/>
              <a:ea typeface="Fira Sans Light"/>
              <a:cs typeface="Fira Sans Light"/>
              <a:sym typeface="Fira Sans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85"/>
          <p:cNvSpPr/>
          <p:nvPr/>
        </p:nvSpPr>
        <p:spPr>
          <a:xfrm>
            <a:off x="585231" y="1291447"/>
            <a:ext cx="10534200" cy="814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GLM with Logit Regression:</a:t>
            </a:r>
            <a:r>
              <a:rPr lang="en-US" sz="1300">
                <a:solidFill>
                  <a:schemeClr val="accent6"/>
                </a:solidFill>
                <a:latin typeface="Manrope"/>
                <a:ea typeface="Manrope"/>
                <a:cs typeface="Manrope"/>
                <a:sym typeface="Manrope"/>
              </a:rPr>
              <a:t> Outcome = Score of total seek-redressal behaviours divided by total number of challenges faced(Interval between 0 and 1; Mean = 0.4) </a:t>
            </a:r>
            <a:endParaRPr sz="1300">
              <a:solidFill>
                <a:schemeClr val="accent6"/>
              </a:solidFill>
              <a:latin typeface="Manrope"/>
              <a:ea typeface="Manrope"/>
              <a:cs typeface="Manrope"/>
              <a:sym typeface="Manrope"/>
            </a:endParaRPr>
          </a:p>
        </p:txBody>
      </p:sp>
      <p:graphicFrame>
        <p:nvGraphicFramePr>
          <p:cNvPr id="920" name="Google Shape;920;p85"/>
          <p:cNvGraphicFramePr/>
          <p:nvPr/>
        </p:nvGraphicFramePr>
        <p:xfrm>
          <a:off x="1271025" y="2236875"/>
          <a:ext cx="3000000" cy="3000000"/>
        </p:xfrm>
        <a:graphic>
          <a:graphicData uri="http://schemas.openxmlformats.org/drawingml/2006/table">
            <a:tbl>
              <a:tblPr>
                <a:noFill/>
                <a:tableStyleId>{6983375A-6540-46B3-B4A4-D4D43BCFEADC}</a:tableStyleId>
              </a:tblPr>
              <a:tblGrid>
                <a:gridCol w="1555725"/>
                <a:gridCol w="834800"/>
                <a:gridCol w="834800"/>
                <a:gridCol w="834800"/>
              </a:tblGrid>
              <a:tr h="2149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Primary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Self-efficacy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-0.042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Fatalism</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0.075^</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0.013</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Locus of control - Internality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0.016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0.008</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Locus of control - Powerful Others</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0.080***</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 0.118**</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0.103**</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b="1" lang="en-US" sz="1100">
                          <a:solidFill>
                            <a:srgbClr val="521F5C"/>
                          </a:solidFill>
                          <a:latin typeface="Manrope"/>
                          <a:ea typeface="Manrope"/>
                          <a:cs typeface="Manrope"/>
                          <a:sym typeface="Manrope"/>
                        </a:rPr>
                        <a:t>Locus of control - Chance</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0.075**</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0.097*</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0.032</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bl>
          </a:graphicData>
        </a:graphic>
      </p:graphicFrame>
      <p:graphicFrame>
        <p:nvGraphicFramePr>
          <p:cNvPr id="921" name="Google Shape;921;p85"/>
          <p:cNvGraphicFramePr/>
          <p:nvPr/>
        </p:nvGraphicFramePr>
        <p:xfrm>
          <a:off x="5462025" y="2236875"/>
          <a:ext cx="3000000" cy="3000000"/>
        </p:xfrm>
        <a:graphic>
          <a:graphicData uri="http://schemas.openxmlformats.org/drawingml/2006/table">
            <a:tbl>
              <a:tblPr>
                <a:noFill/>
                <a:tableStyleId>{6983375A-6540-46B3-B4A4-D4D43BCFEADC}</a:tableStyleId>
              </a:tblPr>
              <a:tblGrid>
                <a:gridCol w="1997400"/>
                <a:gridCol w="1071800"/>
                <a:gridCol w="1071800"/>
                <a:gridCol w="1071800"/>
              </a:tblGrid>
              <a:tr h="3657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640050">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Secondary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Hassle aversion</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0.311</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0.157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0.266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Trust</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-0.055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-0.065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-0.008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Family DFS redressal norms</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-0.046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-0.078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-0.014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--0.073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0.185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-0.219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0.102</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-0.083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0.285^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3</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a:t>
                      </a:r>
                      <a:r>
                        <a:rPr lang="en-US" sz="1000">
                          <a:solidFill>
                            <a:schemeClr val="accent4"/>
                          </a:solidFill>
                          <a:latin typeface="Manrope"/>
                          <a:ea typeface="Manrope"/>
                          <a:cs typeface="Manrope"/>
                          <a:sym typeface="Manrope"/>
                        </a:rPr>
                        <a:t>04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0.030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-0.144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usage norm 1 - </a:t>
                      </a:r>
                      <a:r>
                        <a:rPr b="1" lang="en-US" sz="1000">
                          <a:solidFill>
                            <a:schemeClr val="dk1"/>
                          </a:solidFill>
                          <a:latin typeface="Manrope"/>
                          <a:ea typeface="Manrope"/>
                          <a:cs typeface="Manrope"/>
                          <a:sym typeface="Manrope"/>
                        </a:rPr>
                        <a:t> male HH members prefer DFS</a:t>
                      </a:r>
                      <a:endParaRPr b="1" sz="11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 0.318**</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 0.414*</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0.293^</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usage norm 2 </a:t>
                      </a:r>
                      <a:r>
                        <a:rPr b="1" lang="en-US" sz="1100">
                          <a:solidFill>
                            <a:schemeClr val="dk1"/>
                          </a:solidFill>
                          <a:latin typeface="Manrope"/>
                          <a:ea typeface="Manrope"/>
                          <a:cs typeface="Manrope"/>
                          <a:sym typeface="Manrope"/>
                        </a:rPr>
                        <a:t>- </a:t>
                      </a:r>
                      <a:r>
                        <a:rPr b="1" lang="en-US" sz="1000">
                          <a:solidFill>
                            <a:schemeClr val="dk1"/>
                          </a:solidFill>
                          <a:latin typeface="Manrope"/>
                          <a:ea typeface="Manrope"/>
                          <a:cs typeface="Manrope"/>
                          <a:sym typeface="Manrope"/>
                        </a:rPr>
                        <a:t>female HH members prefer DFS</a:t>
                      </a:r>
                      <a:endParaRPr b="1" sz="11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0.240*</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-0.017</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0.412**</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bl>
          </a:graphicData>
        </a:graphic>
      </p:graphicFrame>
      <p:sp>
        <p:nvSpPr>
          <p:cNvPr id="922" name="Google Shape;922;p85"/>
          <p:cNvSpPr txBox="1"/>
          <p:nvPr/>
        </p:nvSpPr>
        <p:spPr>
          <a:xfrm>
            <a:off x="563600" y="6117425"/>
            <a:ext cx="614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 Indicates significance at 0.1 level. </a:t>
            </a:r>
            <a:endParaRPr sz="1000">
              <a:latin typeface="Fira Sans Thin"/>
              <a:ea typeface="Fira Sans Thin"/>
              <a:cs typeface="Fira Sans Thin"/>
              <a:sym typeface="Fira Sans Thin"/>
            </a:endParaRPr>
          </a:p>
        </p:txBody>
      </p:sp>
      <p:sp>
        <p:nvSpPr>
          <p:cNvPr id="923" name="Google Shape;923;p85"/>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results: </a:t>
            </a:r>
            <a:r>
              <a:rPr b="0" lang="en-US">
                <a:latin typeface="Fira Sans Light"/>
                <a:ea typeface="Fira Sans Light"/>
                <a:cs typeface="Fira Sans Light"/>
                <a:sym typeface="Fira Sans Light"/>
              </a:rPr>
              <a:t>DFS seek-redressal behaviour</a:t>
            </a:r>
            <a:endParaRPr b="0">
              <a:latin typeface="Fira Sans Light"/>
              <a:ea typeface="Fira Sans Light"/>
              <a:cs typeface="Fira Sans Light"/>
              <a:sym typeface="Fira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86"/>
          <p:cNvSpPr/>
          <p:nvPr/>
        </p:nvSpPr>
        <p:spPr>
          <a:xfrm>
            <a:off x="585231" y="1291447"/>
            <a:ext cx="10534200" cy="814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sz="1300">
                <a:solidFill>
                  <a:schemeClr val="accent6"/>
                </a:solidFill>
                <a:latin typeface="Manrope"/>
                <a:ea typeface="Manrope"/>
                <a:cs typeface="Manrope"/>
                <a:sym typeface="Manrope"/>
              </a:rPr>
              <a:t>GLM with Logit Regression:</a:t>
            </a:r>
            <a:r>
              <a:rPr lang="en-US" sz="1300">
                <a:solidFill>
                  <a:schemeClr val="accent6"/>
                </a:solidFill>
                <a:latin typeface="Manrope"/>
                <a:ea typeface="Manrope"/>
                <a:cs typeface="Manrope"/>
                <a:sym typeface="Manrope"/>
              </a:rPr>
              <a:t> Outcome = Score of total inaction behaviours (don’t do anything to resolve the issue) divided by total number of challenges faced(Interval between 0 and 1; Mean = 0.2) </a:t>
            </a:r>
            <a:endParaRPr sz="1300">
              <a:solidFill>
                <a:schemeClr val="accent6"/>
              </a:solidFill>
              <a:latin typeface="Manrope"/>
              <a:ea typeface="Manrope"/>
              <a:cs typeface="Manrope"/>
              <a:sym typeface="Manrope"/>
            </a:endParaRPr>
          </a:p>
        </p:txBody>
      </p:sp>
      <p:graphicFrame>
        <p:nvGraphicFramePr>
          <p:cNvPr id="929" name="Google Shape;929;p86"/>
          <p:cNvGraphicFramePr/>
          <p:nvPr/>
        </p:nvGraphicFramePr>
        <p:xfrm>
          <a:off x="1271025" y="2236875"/>
          <a:ext cx="3000000" cy="3000000"/>
        </p:xfrm>
        <a:graphic>
          <a:graphicData uri="http://schemas.openxmlformats.org/drawingml/2006/table">
            <a:tbl>
              <a:tblPr>
                <a:noFill/>
                <a:tableStyleId>{6983375A-6540-46B3-B4A4-D4D43BCFEADC}</a:tableStyleId>
              </a:tblPr>
              <a:tblGrid>
                <a:gridCol w="1555725"/>
                <a:gridCol w="834800"/>
                <a:gridCol w="834800"/>
                <a:gridCol w="834800"/>
              </a:tblGrid>
              <a:tr h="2149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Primary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Self-efficacy </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-0.046</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--0.039</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-0.052^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Fatalism</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-0.037</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-0.085</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 -0.069^</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Locus of control - Internality </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-0.110***</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-0.141*</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-0.080*</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Locus of control - Powerful Others</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 -0.067**</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rgbClr val="521F5C"/>
                          </a:solidFill>
                          <a:latin typeface="Manrope"/>
                          <a:ea typeface="Manrope"/>
                          <a:cs typeface="Manrope"/>
                          <a:sym typeface="Manrope"/>
                        </a:rPr>
                        <a:t> -0.062</a:t>
                      </a:r>
                      <a:endParaRPr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rgbClr val="521F5C"/>
                          </a:solidFill>
                          <a:latin typeface="Manrope"/>
                          <a:ea typeface="Manrope"/>
                          <a:cs typeface="Manrope"/>
                          <a:sym typeface="Manrope"/>
                        </a:rPr>
                        <a:t>-0.077*</a:t>
                      </a:r>
                      <a:endParaRPr b="1" sz="11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Locus of control - Chance</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-0.041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rgbClr val="521F5C"/>
                          </a:solidFill>
                          <a:latin typeface="Manrope"/>
                          <a:ea typeface="Manrope"/>
                          <a:cs typeface="Manrope"/>
                          <a:sym typeface="Manrope"/>
                        </a:rPr>
                        <a:t>-0.021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930" name="Google Shape;930;p86"/>
          <p:cNvGraphicFramePr/>
          <p:nvPr/>
        </p:nvGraphicFramePr>
        <p:xfrm>
          <a:off x="5462025" y="2236875"/>
          <a:ext cx="3000000" cy="3000000"/>
        </p:xfrm>
        <a:graphic>
          <a:graphicData uri="http://schemas.openxmlformats.org/drawingml/2006/table">
            <a:tbl>
              <a:tblPr>
                <a:noFill/>
                <a:tableStyleId>{6983375A-6540-46B3-B4A4-D4D43BCFEADC}</a:tableStyleId>
              </a:tblPr>
              <a:tblGrid>
                <a:gridCol w="1997400"/>
                <a:gridCol w="1071800"/>
                <a:gridCol w="1071800"/>
                <a:gridCol w="1071800"/>
              </a:tblGrid>
              <a:tr h="365725">
                <a:tc>
                  <a:txBody>
                    <a:bodyPr/>
                    <a:lstStyle/>
                    <a:p>
                      <a:pPr indent="0" lvl="0" marL="0" rtl="0" algn="l">
                        <a:spcBef>
                          <a:spcPts val="0"/>
                        </a:spcBef>
                        <a:spcAft>
                          <a:spcPts val="0"/>
                        </a:spcAft>
                        <a:buNone/>
                      </a:pPr>
                      <a:r>
                        <a:t/>
                      </a:r>
                      <a:endParaRPr sz="1000">
                        <a:latin typeface="Manrope"/>
                        <a:ea typeface="Manrope"/>
                        <a:cs typeface="Manrope"/>
                        <a:sym typeface="Manrop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gridSpan="2">
                  <a:txBody>
                    <a:bodyPr/>
                    <a:lstStyle/>
                    <a:p>
                      <a:pPr indent="0" lvl="0" marL="0" rtl="0" algn="ctr">
                        <a:spcBef>
                          <a:spcPts val="0"/>
                        </a:spcBef>
                        <a:spcAft>
                          <a:spcPts val="0"/>
                        </a:spcAft>
                        <a:buNone/>
                      </a:pPr>
                      <a:r>
                        <a:rPr b="1" lang="en-US" sz="1200">
                          <a:solidFill>
                            <a:srgbClr val="521F5C"/>
                          </a:solidFill>
                          <a:latin typeface="Manrope"/>
                          <a:ea typeface="Manrope"/>
                          <a:cs typeface="Manrope"/>
                          <a:sym typeface="Manrope"/>
                        </a:rPr>
                        <a:t>Model 3</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sz="12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21F5C"/>
                      </a:solidFill>
                      <a:prstDash val="solid"/>
                      <a:round/>
                      <a:headEnd len="sm" w="sm" type="none"/>
                      <a:tailEnd len="sm" w="sm" type="none"/>
                    </a:lnB>
                  </a:tcPr>
                </a:tc>
              </a:tr>
              <a:tr h="640050">
                <a:tc>
                  <a:txBody>
                    <a:bodyPr/>
                    <a:lstStyle/>
                    <a:p>
                      <a:pPr indent="0" lvl="0" marL="0" rtl="0" algn="l">
                        <a:spcBef>
                          <a:spcPts val="0"/>
                        </a:spcBef>
                        <a:spcAft>
                          <a:spcPts val="0"/>
                        </a:spcAft>
                        <a:buNone/>
                      </a:pPr>
                      <a:r>
                        <a:rPr b="1" lang="en-US" sz="1000">
                          <a:solidFill>
                            <a:srgbClr val="521F5C"/>
                          </a:solidFill>
                          <a:latin typeface="Manrope"/>
                          <a:ea typeface="Manrope"/>
                          <a:cs typeface="Manrope"/>
                          <a:sym typeface="Manrope"/>
                        </a:rPr>
                        <a:t>Secondary  Predictors</a:t>
                      </a:r>
                      <a:endParaRPr b="1"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Overall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461)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rgbClr val="521F5C"/>
                          </a:solidFill>
                          <a:latin typeface="Manrope"/>
                          <a:ea typeface="Manrope"/>
                          <a:cs typeface="Manrope"/>
                          <a:sym typeface="Manrope"/>
                        </a:rPr>
                        <a:t>Female Sample </a:t>
                      </a:r>
                      <a:endParaRPr sz="1000">
                        <a:solidFill>
                          <a:srgbClr val="521F5C"/>
                        </a:solidFill>
                        <a:latin typeface="Manrope"/>
                        <a:ea typeface="Manrope"/>
                        <a:cs typeface="Manrope"/>
                        <a:sym typeface="Manrope"/>
                      </a:endParaRPr>
                    </a:p>
                    <a:p>
                      <a:pPr indent="0" lvl="0" marL="0" rtl="0" algn="ctr">
                        <a:spcBef>
                          <a:spcPts val="0"/>
                        </a:spcBef>
                        <a:spcAft>
                          <a:spcPts val="0"/>
                        </a:spcAft>
                        <a:buNone/>
                      </a:pPr>
                      <a:r>
                        <a:rPr lang="en-US" sz="1000">
                          <a:solidFill>
                            <a:srgbClr val="521F5C"/>
                          </a:solidFill>
                          <a:latin typeface="Manrope"/>
                          <a:ea typeface="Manrope"/>
                          <a:cs typeface="Manrope"/>
                          <a:sym typeface="Manrope"/>
                        </a:rPr>
                        <a:t>(N = 230)</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latin typeface="Manrope"/>
                          <a:ea typeface="Manrope"/>
                          <a:cs typeface="Manrope"/>
                          <a:sym typeface="Manrope"/>
                        </a:rPr>
                        <a:t>Male Sample </a:t>
                      </a:r>
                      <a:endParaRPr sz="1000">
                        <a:solidFill>
                          <a:schemeClr val="dk1"/>
                        </a:solidFill>
                        <a:latin typeface="Manrope"/>
                        <a:ea typeface="Manrope"/>
                        <a:cs typeface="Manrope"/>
                        <a:sym typeface="Manrope"/>
                      </a:endParaRPr>
                    </a:p>
                    <a:p>
                      <a:pPr indent="0" lvl="0" marL="0" rtl="0" algn="ctr">
                        <a:spcBef>
                          <a:spcPts val="0"/>
                        </a:spcBef>
                        <a:spcAft>
                          <a:spcPts val="0"/>
                        </a:spcAft>
                        <a:buNone/>
                      </a:pPr>
                      <a:r>
                        <a:rPr lang="en-US" sz="1000">
                          <a:solidFill>
                            <a:schemeClr val="dk1"/>
                          </a:solidFill>
                          <a:latin typeface="Manrope"/>
                          <a:ea typeface="Manrope"/>
                          <a:cs typeface="Manrope"/>
                          <a:sym typeface="Manrope"/>
                        </a:rPr>
                        <a:t>(N = 231)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Hassle aversion</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-0.007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0.130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-0.117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Trust</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-0.007</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-0.036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0.063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rgbClr val="521F5C"/>
                          </a:solidFill>
                          <a:latin typeface="Manrope"/>
                          <a:ea typeface="Manrope"/>
                          <a:cs typeface="Manrope"/>
                          <a:sym typeface="Manrope"/>
                        </a:rPr>
                        <a:t>Family DFS redressal norms</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-0.103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 -0.093</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-0.051</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1</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0.094</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0.338</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0.059</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2</a:t>
                      </a:r>
                      <a:endParaRPr sz="1000">
                        <a:solidFill>
                          <a:srgbClr val="521F5C"/>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0.031</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-0.080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-0.050</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lang="en-US" sz="1000">
                          <a:solidFill>
                            <a:schemeClr val="dk1"/>
                          </a:solidFill>
                          <a:latin typeface="Manrope"/>
                          <a:ea typeface="Manrope"/>
                          <a:cs typeface="Manrope"/>
                          <a:sym typeface="Manrope"/>
                        </a:rPr>
                        <a:t>DFS redressal norm 3</a:t>
                      </a:r>
                      <a:endParaRPr sz="10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0.142</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-0.086</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US" sz="1000">
                          <a:solidFill>
                            <a:schemeClr val="accent4"/>
                          </a:solidFill>
                          <a:latin typeface="Manrope"/>
                          <a:ea typeface="Manrope"/>
                          <a:cs typeface="Manrope"/>
                          <a:sym typeface="Manrope"/>
                        </a:rPr>
                        <a:t>0.215</a:t>
                      </a:r>
                      <a:endParaRPr sz="10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usage norm 1 </a:t>
                      </a:r>
                      <a:r>
                        <a:rPr b="1" lang="en-US" sz="1100">
                          <a:solidFill>
                            <a:schemeClr val="dk1"/>
                          </a:solidFill>
                          <a:latin typeface="Manrope"/>
                          <a:ea typeface="Manrope"/>
                          <a:cs typeface="Manrope"/>
                          <a:sym typeface="Manrope"/>
                        </a:rPr>
                        <a:t>- </a:t>
                      </a:r>
                      <a:r>
                        <a:rPr b="1" lang="en-US" sz="1000">
                          <a:solidFill>
                            <a:schemeClr val="dk1"/>
                          </a:solidFill>
                          <a:latin typeface="Manrope"/>
                          <a:ea typeface="Manrope"/>
                          <a:cs typeface="Manrope"/>
                          <a:sym typeface="Manrope"/>
                        </a:rPr>
                        <a:t> male HH members prefer DFS</a:t>
                      </a:r>
                      <a:endParaRPr b="1" sz="11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0.107</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0.447*</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-0.163</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15775">
                <a:tc>
                  <a:txBody>
                    <a:bodyPr/>
                    <a:lstStyle/>
                    <a:p>
                      <a:pPr indent="0" lvl="0" marL="0" rtl="0" algn="l">
                        <a:spcBef>
                          <a:spcPts val="0"/>
                        </a:spcBef>
                        <a:spcAft>
                          <a:spcPts val="0"/>
                        </a:spcAft>
                        <a:buNone/>
                      </a:pPr>
                      <a:r>
                        <a:rPr b="1" lang="en-US" sz="1100">
                          <a:solidFill>
                            <a:schemeClr val="dk1"/>
                          </a:solidFill>
                          <a:latin typeface="Manrope"/>
                          <a:ea typeface="Manrope"/>
                          <a:cs typeface="Manrope"/>
                          <a:sym typeface="Manrope"/>
                        </a:rPr>
                        <a:t>DFS usage norm 2 </a:t>
                      </a:r>
                      <a:r>
                        <a:rPr b="1" lang="en-US" sz="1100">
                          <a:solidFill>
                            <a:schemeClr val="dk1"/>
                          </a:solidFill>
                          <a:latin typeface="Manrope"/>
                          <a:ea typeface="Manrope"/>
                          <a:cs typeface="Manrope"/>
                          <a:sym typeface="Manrope"/>
                        </a:rPr>
                        <a:t>- </a:t>
                      </a:r>
                      <a:r>
                        <a:rPr b="1" lang="en-US" sz="1000">
                          <a:solidFill>
                            <a:schemeClr val="dk1"/>
                          </a:solidFill>
                          <a:latin typeface="Manrope"/>
                          <a:ea typeface="Manrope"/>
                          <a:cs typeface="Manrope"/>
                          <a:sym typeface="Manrope"/>
                        </a:rPr>
                        <a:t>female HH members prefer DFS</a:t>
                      </a:r>
                      <a:endParaRPr b="1" sz="1100">
                        <a:solidFill>
                          <a:schemeClr val="dk1"/>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-0.041</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b="1" lang="en-US" sz="1100">
                          <a:solidFill>
                            <a:schemeClr val="accent4"/>
                          </a:solidFill>
                          <a:latin typeface="Manrope"/>
                          <a:ea typeface="Manrope"/>
                          <a:cs typeface="Manrope"/>
                          <a:sym typeface="Manrope"/>
                        </a:rPr>
                        <a:t>-0.438*</a:t>
                      </a:r>
                      <a:endParaRPr b="1"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rPr lang="en-US" sz="1100">
                          <a:solidFill>
                            <a:schemeClr val="accent4"/>
                          </a:solidFill>
                          <a:latin typeface="Manrope"/>
                          <a:ea typeface="Manrope"/>
                          <a:cs typeface="Manrope"/>
                          <a:sym typeface="Manrope"/>
                        </a:rPr>
                        <a:t>0.148</a:t>
                      </a:r>
                      <a:endParaRPr sz="1100">
                        <a:solidFill>
                          <a:schemeClr val="accent4"/>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bl>
          </a:graphicData>
        </a:graphic>
      </p:graphicFrame>
      <p:sp>
        <p:nvSpPr>
          <p:cNvPr id="931" name="Google Shape;931;p86"/>
          <p:cNvSpPr txBox="1"/>
          <p:nvPr/>
        </p:nvSpPr>
        <p:spPr>
          <a:xfrm>
            <a:off x="563600" y="6117425"/>
            <a:ext cx="614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 Indicates significance at 0.1 level. </a:t>
            </a:r>
            <a:endParaRPr sz="1000">
              <a:latin typeface="Fira Sans Thin"/>
              <a:ea typeface="Fira Sans Thin"/>
              <a:cs typeface="Fira Sans Thin"/>
              <a:sym typeface="Fira Sans Thin"/>
            </a:endParaRPr>
          </a:p>
        </p:txBody>
      </p:sp>
      <p:sp>
        <p:nvSpPr>
          <p:cNvPr id="932" name="Google Shape;932;p86"/>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results: </a:t>
            </a:r>
            <a:r>
              <a:rPr b="0" lang="en-US">
                <a:latin typeface="Fira Sans Light"/>
                <a:ea typeface="Fira Sans Light"/>
                <a:cs typeface="Fira Sans Light"/>
                <a:sym typeface="Fira Sans Light"/>
              </a:rPr>
              <a:t>DFS inaction behaviour </a:t>
            </a:r>
            <a:endParaRPr b="0">
              <a:latin typeface="Fira Sans Light"/>
              <a:ea typeface="Fira Sans Light"/>
              <a:cs typeface="Fira Sans Light"/>
              <a:sym typeface="Fira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87"/>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Summary of significant* model results: </a:t>
            </a:r>
            <a:r>
              <a:rPr b="0" lang="en-US">
                <a:latin typeface="Fira Sans Light"/>
                <a:ea typeface="Fira Sans Light"/>
                <a:cs typeface="Fira Sans Light"/>
                <a:sym typeface="Fira Sans Light"/>
              </a:rPr>
              <a:t>Primary predictors</a:t>
            </a:r>
            <a:endParaRPr b="0">
              <a:latin typeface="Fira Sans Light"/>
              <a:ea typeface="Fira Sans Light"/>
              <a:cs typeface="Fira Sans Light"/>
              <a:sym typeface="Fira Sans Light"/>
            </a:endParaRPr>
          </a:p>
        </p:txBody>
      </p:sp>
      <p:graphicFrame>
        <p:nvGraphicFramePr>
          <p:cNvPr id="939" name="Google Shape;939;p87"/>
          <p:cNvGraphicFramePr/>
          <p:nvPr/>
        </p:nvGraphicFramePr>
        <p:xfrm>
          <a:off x="1064200" y="1256900"/>
          <a:ext cx="3000000" cy="3000000"/>
        </p:xfrm>
        <a:graphic>
          <a:graphicData uri="http://schemas.openxmlformats.org/drawingml/2006/table">
            <a:tbl>
              <a:tblPr>
                <a:noFill/>
                <a:tableStyleId>{CE68BCAE-A0B0-4D73-9D18-1BE1039C6694}</a:tableStyleId>
              </a:tblPr>
              <a:tblGrid>
                <a:gridCol w="1384975"/>
                <a:gridCol w="1384975"/>
                <a:gridCol w="1384975"/>
                <a:gridCol w="1384975"/>
                <a:gridCol w="1384975"/>
                <a:gridCol w="1384975"/>
                <a:gridCol w="1384975"/>
              </a:tblGrid>
              <a:tr h="865525">
                <a:tc>
                  <a:txBody>
                    <a:bodyPr/>
                    <a:lstStyle/>
                    <a:p>
                      <a:pPr indent="0" lvl="0" marL="0" rtl="0" algn="l">
                        <a:spcBef>
                          <a:spcPts val="0"/>
                        </a:spcBef>
                        <a:spcAft>
                          <a:spcPts val="0"/>
                        </a:spcAft>
                        <a:buNone/>
                      </a:pPr>
                      <a:r>
                        <a:t/>
                      </a:r>
                      <a:endParaRPr b="1" sz="12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1000">
                          <a:solidFill>
                            <a:srgbClr val="FFFFFF"/>
                          </a:solidFill>
                          <a:latin typeface="Fira Sans"/>
                          <a:ea typeface="Fira Sans"/>
                          <a:cs typeface="Fira Sans"/>
                          <a:sym typeface="Fira Sans"/>
                        </a:rPr>
                        <a:t>DFS redressal knowledge: </a:t>
                      </a:r>
                      <a:endParaRPr b="1" sz="10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1000">
                          <a:solidFill>
                            <a:srgbClr val="FFFFFF"/>
                          </a:solidFill>
                          <a:latin typeface="Fira Sans"/>
                          <a:ea typeface="Fira Sans"/>
                          <a:cs typeface="Fira Sans"/>
                          <a:sym typeface="Fira Sans"/>
                        </a:rPr>
                        <a:t>Knowledge around redressal rules and laws</a:t>
                      </a:r>
                      <a:endParaRPr sz="10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000">
                          <a:solidFill>
                            <a:schemeClr val="lt1"/>
                          </a:solidFill>
                          <a:latin typeface="Fira Sans"/>
                          <a:ea typeface="Fira Sans"/>
                          <a:cs typeface="Fira Sans"/>
                          <a:sym typeface="Fira Sans"/>
                        </a:rPr>
                        <a:t>DFS pro-redressal attitude 1: </a:t>
                      </a:r>
                      <a:endParaRPr b="1" sz="1000">
                        <a:solidFill>
                          <a:schemeClr val="lt1"/>
                        </a:solidFill>
                        <a:latin typeface="Fira Sans"/>
                        <a:ea typeface="Fira Sans"/>
                        <a:cs typeface="Fira Sans"/>
                        <a:sym typeface="Fira Sans"/>
                      </a:endParaRPr>
                    </a:p>
                    <a:p>
                      <a:pPr indent="0" lvl="0" marL="0" rtl="0" algn="ctr">
                        <a:spcBef>
                          <a:spcPts val="0"/>
                        </a:spcBef>
                        <a:spcAft>
                          <a:spcPts val="0"/>
                        </a:spcAft>
                        <a:buNone/>
                      </a:pPr>
                      <a:r>
                        <a:rPr lang="en-US" sz="1000">
                          <a:solidFill>
                            <a:schemeClr val="lt1"/>
                          </a:solidFill>
                          <a:latin typeface="Fira Sans"/>
                          <a:ea typeface="Fira Sans"/>
                          <a:cs typeface="Fira Sans"/>
                          <a:sym typeface="Fira Sans"/>
                        </a:rPr>
                        <a:t>Better to report if there is confusion around a transaction</a:t>
                      </a:r>
                      <a:endParaRPr sz="1000">
                        <a:solidFill>
                          <a:schemeClr val="lt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000">
                          <a:solidFill>
                            <a:schemeClr val="lt1"/>
                          </a:solidFill>
                          <a:latin typeface="Fira Sans"/>
                          <a:ea typeface="Fira Sans"/>
                          <a:cs typeface="Fira Sans"/>
                          <a:sym typeface="Fira Sans"/>
                        </a:rPr>
                        <a:t>DFS redressal attitude 2: </a:t>
                      </a:r>
                      <a:endParaRPr b="1" sz="1000">
                        <a:solidFill>
                          <a:schemeClr val="lt1"/>
                        </a:solidFill>
                        <a:latin typeface="Fira Sans"/>
                        <a:ea typeface="Fira Sans"/>
                        <a:cs typeface="Fira Sans"/>
                        <a:sym typeface="Fira Sans"/>
                      </a:endParaRPr>
                    </a:p>
                    <a:p>
                      <a:pPr indent="0" lvl="0" marL="0" rtl="0" algn="ctr">
                        <a:spcBef>
                          <a:spcPts val="0"/>
                        </a:spcBef>
                        <a:spcAft>
                          <a:spcPts val="0"/>
                        </a:spcAft>
                        <a:buNone/>
                      </a:pPr>
                      <a:r>
                        <a:rPr lang="en-US" sz="1000">
                          <a:solidFill>
                            <a:schemeClr val="lt1"/>
                          </a:solidFill>
                          <a:latin typeface="Fira Sans"/>
                          <a:ea typeface="Fira Sans"/>
                          <a:cs typeface="Fira Sans"/>
                          <a:sym typeface="Fira Sans"/>
                        </a:rPr>
                        <a:t>Feel a sense of unfairness if there is an issue with a transaction</a:t>
                      </a:r>
                      <a:endParaRPr sz="10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000">
                          <a:solidFill>
                            <a:srgbClr val="FFFFFF"/>
                          </a:solidFill>
                          <a:latin typeface="Fira Sans"/>
                          <a:ea typeface="Fira Sans"/>
                          <a:cs typeface="Fira Sans"/>
                          <a:sym typeface="Fira Sans"/>
                        </a:rPr>
                        <a:t>DFS self-redressal behaviour: </a:t>
                      </a:r>
                      <a:endParaRPr b="1" sz="10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1000">
                          <a:solidFill>
                            <a:srgbClr val="FFFFFF"/>
                          </a:solidFill>
                          <a:latin typeface="Fira Sans"/>
                          <a:ea typeface="Fira Sans"/>
                          <a:cs typeface="Fira Sans"/>
                          <a:sym typeface="Fira Sans"/>
                        </a:rPr>
                        <a:t>Sought redressal themselves</a:t>
                      </a:r>
                      <a:r>
                        <a:rPr b="1" lang="en-US" sz="1000">
                          <a:solidFill>
                            <a:srgbClr val="FFFFFF"/>
                          </a:solidFill>
                          <a:latin typeface="Fira Sans"/>
                          <a:ea typeface="Fira Sans"/>
                          <a:cs typeface="Fira Sans"/>
                          <a:sym typeface="Fira Sans"/>
                        </a:rPr>
                        <a:t> </a:t>
                      </a:r>
                      <a:endParaRPr b="1" sz="10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000">
                          <a:solidFill>
                            <a:srgbClr val="FFFFFF"/>
                          </a:solidFill>
                          <a:latin typeface="Fira Sans"/>
                          <a:ea typeface="Fira Sans"/>
                          <a:cs typeface="Fira Sans"/>
                          <a:sym typeface="Fira Sans"/>
                        </a:rPr>
                        <a:t>DFS seek-redressal behaviour: </a:t>
                      </a:r>
                      <a:endParaRPr b="1" sz="10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1000">
                          <a:solidFill>
                            <a:srgbClr val="FFFFFF"/>
                          </a:solidFill>
                          <a:latin typeface="Fira Sans"/>
                          <a:ea typeface="Fira Sans"/>
                          <a:cs typeface="Fira Sans"/>
                          <a:sym typeface="Fira Sans"/>
                        </a:rPr>
                        <a:t>Ask others for help with redressal</a:t>
                      </a:r>
                      <a:endParaRPr sz="10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000">
                          <a:solidFill>
                            <a:srgbClr val="FFFFFF"/>
                          </a:solidFill>
                          <a:latin typeface="Fira Sans"/>
                          <a:ea typeface="Fira Sans"/>
                          <a:cs typeface="Fira Sans"/>
                          <a:sym typeface="Fira Sans"/>
                        </a:rPr>
                        <a:t>DFS inaction behaviour: </a:t>
                      </a:r>
                      <a:endParaRPr b="1" sz="10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1000">
                          <a:solidFill>
                            <a:srgbClr val="FFFFFF"/>
                          </a:solidFill>
                          <a:latin typeface="Fira Sans"/>
                          <a:ea typeface="Fira Sans"/>
                          <a:cs typeface="Fira Sans"/>
                          <a:sym typeface="Fira Sans"/>
                        </a:rPr>
                        <a:t>Do nothing/ wait and see </a:t>
                      </a:r>
                      <a:endParaRPr sz="10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660825">
                <a:tc>
                  <a:txBody>
                    <a:bodyPr/>
                    <a:lstStyle/>
                    <a:p>
                      <a:pPr indent="0" lvl="0" marL="0" rtl="0" algn="l">
                        <a:spcBef>
                          <a:spcPts val="0"/>
                        </a:spcBef>
                        <a:spcAft>
                          <a:spcPts val="0"/>
                        </a:spcAft>
                        <a:buNone/>
                      </a:pPr>
                      <a:r>
                        <a:rPr b="1" lang="en-US" sz="1000">
                          <a:solidFill>
                            <a:schemeClr val="lt1"/>
                          </a:solidFill>
                          <a:latin typeface="Fira Sans"/>
                          <a:ea typeface="Fira Sans"/>
                          <a:cs typeface="Fira Sans"/>
                          <a:sym typeface="Fira Sans"/>
                        </a:rPr>
                        <a:t>Self-efficacy</a:t>
                      </a:r>
                      <a:endParaRPr b="1" sz="1000">
                        <a:solidFill>
                          <a:schemeClr val="lt1"/>
                        </a:solidFill>
                        <a:latin typeface="Fira Sans"/>
                        <a:ea typeface="Fira Sans"/>
                        <a:cs typeface="Fira Sans"/>
                        <a:sym typeface="Fira Sans"/>
                      </a:endParaRPr>
                    </a:p>
                    <a:p>
                      <a:pPr indent="0" lvl="0" marL="0" rtl="0" algn="l">
                        <a:spcBef>
                          <a:spcPts val="0"/>
                        </a:spcBef>
                        <a:spcAft>
                          <a:spcPts val="0"/>
                        </a:spcAft>
                        <a:buNone/>
                      </a:pPr>
                      <a:r>
                        <a:rPr lang="en-US" sz="1000">
                          <a:solidFill>
                            <a:schemeClr val="lt1"/>
                          </a:solidFill>
                          <a:latin typeface="Fira Sans"/>
                          <a:ea typeface="Fira Sans"/>
                          <a:cs typeface="Fira Sans"/>
                          <a:sym typeface="Fira Sans"/>
                        </a:rPr>
                        <a:t>(higher = more belief in own capacity)</a:t>
                      </a:r>
                      <a:endParaRPr sz="1000">
                        <a:solidFill>
                          <a:schemeClr val="lt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660825">
                <a:tc>
                  <a:txBody>
                    <a:bodyPr/>
                    <a:lstStyle/>
                    <a:p>
                      <a:pPr indent="0" lvl="0" marL="0" rtl="0" algn="l">
                        <a:spcBef>
                          <a:spcPts val="0"/>
                        </a:spcBef>
                        <a:spcAft>
                          <a:spcPts val="0"/>
                        </a:spcAft>
                        <a:buNone/>
                      </a:pPr>
                      <a:r>
                        <a:rPr b="1" lang="en-US" sz="1000">
                          <a:solidFill>
                            <a:schemeClr val="lt1"/>
                          </a:solidFill>
                          <a:latin typeface="Fira Sans"/>
                          <a:ea typeface="Fira Sans"/>
                          <a:cs typeface="Fira Sans"/>
                          <a:sym typeface="Fira Sans"/>
                        </a:rPr>
                        <a:t>Fatalism</a:t>
                      </a:r>
                      <a:endParaRPr b="1" sz="1000">
                        <a:solidFill>
                          <a:schemeClr val="lt1"/>
                        </a:solidFill>
                        <a:latin typeface="Fira Sans"/>
                        <a:ea typeface="Fira Sans"/>
                        <a:cs typeface="Fira Sans"/>
                        <a:sym typeface="Fira Sans"/>
                      </a:endParaRPr>
                    </a:p>
                    <a:p>
                      <a:pPr indent="0" lvl="0" marL="0" rtl="0" algn="l">
                        <a:spcBef>
                          <a:spcPts val="0"/>
                        </a:spcBef>
                        <a:spcAft>
                          <a:spcPts val="0"/>
                        </a:spcAft>
                        <a:buNone/>
                      </a:pPr>
                      <a:r>
                        <a:rPr lang="en-US" sz="1000">
                          <a:solidFill>
                            <a:schemeClr val="lt1"/>
                          </a:solidFill>
                          <a:latin typeface="Fira Sans"/>
                          <a:ea typeface="Fira Sans"/>
                          <a:cs typeface="Fira Sans"/>
                          <a:sym typeface="Fira Sans"/>
                        </a:rPr>
                        <a:t>(higher = destiny is ruled by a higher power)</a:t>
                      </a:r>
                      <a:endParaRPr sz="1000">
                        <a:solidFill>
                          <a:schemeClr val="lt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660825">
                <a:tc>
                  <a:txBody>
                    <a:bodyPr/>
                    <a:lstStyle/>
                    <a:p>
                      <a:pPr indent="0" lvl="0" marL="0" rtl="0" algn="l">
                        <a:spcBef>
                          <a:spcPts val="0"/>
                        </a:spcBef>
                        <a:spcAft>
                          <a:spcPts val="0"/>
                        </a:spcAft>
                        <a:buNone/>
                      </a:pPr>
                      <a:r>
                        <a:rPr b="1" lang="en-US" sz="1000">
                          <a:solidFill>
                            <a:schemeClr val="lt1"/>
                          </a:solidFill>
                          <a:latin typeface="Fira Sans"/>
                          <a:ea typeface="Fira Sans"/>
                          <a:cs typeface="Fira Sans"/>
                          <a:sym typeface="Fira Sans"/>
                        </a:rPr>
                        <a:t>LoC - Internality</a:t>
                      </a:r>
                      <a:endParaRPr b="1" sz="1000">
                        <a:solidFill>
                          <a:schemeClr val="lt1"/>
                        </a:solidFill>
                        <a:latin typeface="Fira Sans"/>
                        <a:ea typeface="Fira Sans"/>
                        <a:cs typeface="Fira Sans"/>
                        <a:sym typeface="Fira Sans"/>
                      </a:endParaRPr>
                    </a:p>
                    <a:p>
                      <a:pPr indent="0" lvl="0" marL="0" rtl="0" algn="l">
                        <a:spcBef>
                          <a:spcPts val="0"/>
                        </a:spcBef>
                        <a:spcAft>
                          <a:spcPts val="0"/>
                        </a:spcAft>
                        <a:buNone/>
                      </a:pPr>
                      <a:r>
                        <a:rPr lang="en-US" sz="1000">
                          <a:solidFill>
                            <a:schemeClr val="lt1"/>
                          </a:solidFill>
                          <a:latin typeface="Fira Sans"/>
                          <a:ea typeface="Fira Sans"/>
                          <a:cs typeface="Fira Sans"/>
                          <a:sym typeface="Fira Sans"/>
                        </a:rPr>
                        <a:t>(higher = you have control over what happens)</a:t>
                      </a:r>
                      <a:endParaRPr sz="1000">
                        <a:solidFill>
                          <a:schemeClr val="lt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660825">
                <a:tc>
                  <a:txBody>
                    <a:bodyPr/>
                    <a:lstStyle/>
                    <a:p>
                      <a:pPr indent="0" lvl="0" marL="0" rtl="0" algn="l">
                        <a:spcBef>
                          <a:spcPts val="0"/>
                        </a:spcBef>
                        <a:spcAft>
                          <a:spcPts val="0"/>
                        </a:spcAft>
                        <a:buNone/>
                      </a:pPr>
                      <a:r>
                        <a:rPr b="1" lang="en-US" sz="1000">
                          <a:solidFill>
                            <a:schemeClr val="lt1"/>
                          </a:solidFill>
                          <a:latin typeface="Fira Sans"/>
                          <a:ea typeface="Fira Sans"/>
                          <a:cs typeface="Fira Sans"/>
                          <a:sym typeface="Fira Sans"/>
                        </a:rPr>
                        <a:t>LoC - Powerful Others</a:t>
                      </a:r>
                      <a:endParaRPr b="1" sz="1000">
                        <a:solidFill>
                          <a:schemeClr val="lt1"/>
                        </a:solidFill>
                        <a:latin typeface="Fira Sans"/>
                        <a:ea typeface="Fira Sans"/>
                        <a:cs typeface="Fira Sans"/>
                        <a:sym typeface="Fira Sans"/>
                      </a:endParaRPr>
                    </a:p>
                    <a:p>
                      <a:pPr indent="0" lvl="0" marL="0" rtl="0" algn="l">
                        <a:spcBef>
                          <a:spcPts val="0"/>
                        </a:spcBef>
                        <a:spcAft>
                          <a:spcPts val="0"/>
                        </a:spcAft>
                        <a:buNone/>
                      </a:pPr>
                      <a:r>
                        <a:rPr lang="en-US" sz="1000">
                          <a:solidFill>
                            <a:schemeClr val="lt1"/>
                          </a:solidFill>
                          <a:latin typeface="Fira Sans"/>
                          <a:ea typeface="Fira Sans"/>
                          <a:cs typeface="Fira Sans"/>
                          <a:sym typeface="Fira Sans"/>
                        </a:rPr>
                        <a:t>(higher = others have control over what happens)</a:t>
                      </a:r>
                      <a:endParaRPr b="1" sz="1000">
                        <a:solidFill>
                          <a:schemeClr val="lt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660825">
                <a:tc>
                  <a:txBody>
                    <a:bodyPr/>
                    <a:lstStyle/>
                    <a:p>
                      <a:pPr indent="0" lvl="0" marL="0" rtl="0" algn="l">
                        <a:spcBef>
                          <a:spcPts val="0"/>
                        </a:spcBef>
                        <a:spcAft>
                          <a:spcPts val="0"/>
                        </a:spcAft>
                        <a:buNone/>
                      </a:pPr>
                      <a:r>
                        <a:rPr b="1" lang="en-US" sz="1000">
                          <a:solidFill>
                            <a:schemeClr val="lt1"/>
                          </a:solidFill>
                          <a:latin typeface="Fira Sans"/>
                          <a:ea typeface="Fira Sans"/>
                          <a:cs typeface="Fira Sans"/>
                          <a:sym typeface="Fira Sans"/>
                        </a:rPr>
                        <a:t>LoC - Chance</a:t>
                      </a:r>
                      <a:endParaRPr b="1" sz="1000">
                        <a:solidFill>
                          <a:schemeClr val="lt1"/>
                        </a:solidFill>
                        <a:latin typeface="Fira Sans"/>
                        <a:ea typeface="Fira Sans"/>
                        <a:cs typeface="Fira Sans"/>
                        <a:sym typeface="Fira Sans"/>
                      </a:endParaRPr>
                    </a:p>
                    <a:p>
                      <a:pPr indent="0" lvl="0" marL="0" rtl="0" algn="l">
                        <a:spcBef>
                          <a:spcPts val="0"/>
                        </a:spcBef>
                        <a:spcAft>
                          <a:spcPts val="0"/>
                        </a:spcAft>
                        <a:buNone/>
                      </a:pPr>
                      <a:r>
                        <a:rPr lang="en-US" sz="1000">
                          <a:solidFill>
                            <a:schemeClr val="lt1"/>
                          </a:solidFill>
                          <a:latin typeface="Fira Sans"/>
                          <a:ea typeface="Fira Sans"/>
                          <a:cs typeface="Fira Sans"/>
                          <a:sym typeface="Fira Sans"/>
                        </a:rPr>
                        <a:t>(higher = chance has control over what happens)</a:t>
                      </a:r>
                      <a:endParaRPr b="1" sz="1000">
                        <a:solidFill>
                          <a:schemeClr val="lt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940" name="Google Shape;940;p87"/>
          <p:cNvSpPr/>
          <p:nvPr/>
        </p:nvSpPr>
        <p:spPr>
          <a:xfrm>
            <a:off x="3003575" y="248590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a:t>
            </a:r>
            <a:endParaRPr>
              <a:solidFill>
                <a:schemeClr val="lt1"/>
              </a:solidFill>
            </a:endParaRPr>
          </a:p>
        </p:txBody>
      </p:sp>
      <p:sp>
        <p:nvSpPr>
          <p:cNvPr id="941" name="Google Shape;941;p87"/>
          <p:cNvSpPr/>
          <p:nvPr/>
        </p:nvSpPr>
        <p:spPr>
          <a:xfrm>
            <a:off x="4406400" y="317400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42" name="Google Shape;942;p87"/>
          <p:cNvSpPr/>
          <p:nvPr/>
        </p:nvSpPr>
        <p:spPr>
          <a:xfrm>
            <a:off x="3958875" y="3172638"/>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43" name="Google Shape;943;p87"/>
          <p:cNvSpPr/>
          <p:nvPr/>
        </p:nvSpPr>
        <p:spPr>
          <a:xfrm>
            <a:off x="4852725" y="3172650"/>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grpSp>
        <p:nvGrpSpPr>
          <p:cNvPr id="944" name="Google Shape;944;p87"/>
          <p:cNvGrpSpPr/>
          <p:nvPr/>
        </p:nvGrpSpPr>
        <p:grpSpPr>
          <a:xfrm>
            <a:off x="174900" y="5597138"/>
            <a:ext cx="1461550" cy="806738"/>
            <a:chOff x="416350" y="5368538"/>
            <a:chExt cx="1461550" cy="806738"/>
          </a:xfrm>
        </p:grpSpPr>
        <p:sp>
          <p:nvSpPr>
            <p:cNvPr id="945" name="Google Shape;945;p87"/>
            <p:cNvSpPr/>
            <p:nvPr/>
          </p:nvSpPr>
          <p:spPr>
            <a:xfrm>
              <a:off x="421200" y="5695825"/>
              <a:ext cx="155100" cy="157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7"/>
            <p:cNvSpPr/>
            <p:nvPr/>
          </p:nvSpPr>
          <p:spPr>
            <a:xfrm>
              <a:off x="421200" y="5464463"/>
              <a:ext cx="155100" cy="157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7"/>
            <p:cNvSpPr/>
            <p:nvPr/>
          </p:nvSpPr>
          <p:spPr>
            <a:xfrm>
              <a:off x="416350" y="5927175"/>
              <a:ext cx="155100" cy="157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7"/>
            <p:cNvSpPr txBox="1"/>
            <p:nvPr/>
          </p:nvSpPr>
          <p:spPr>
            <a:xfrm>
              <a:off x="563600" y="5368538"/>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Overall</a:t>
              </a:r>
              <a:endParaRPr sz="1000">
                <a:solidFill>
                  <a:srgbClr val="141414"/>
                </a:solidFill>
                <a:latin typeface="Fira Sans ExtraLight"/>
                <a:ea typeface="Fira Sans ExtraLight"/>
                <a:cs typeface="Fira Sans ExtraLight"/>
                <a:sym typeface="Fira Sans ExtraLight"/>
              </a:endParaRPr>
            </a:p>
          </p:txBody>
        </p:sp>
        <p:sp>
          <p:nvSpPr>
            <p:cNvPr id="949" name="Google Shape;949;p87"/>
            <p:cNvSpPr txBox="1"/>
            <p:nvPr/>
          </p:nvSpPr>
          <p:spPr>
            <a:xfrm>
              <a:off x="563600" y="5583375"/>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Female</a:t>
              </a:r>
              <a:endParaRPr sz="1000">
                <a:solidFill>
                  <a:srgbClr val="141414"/>
                </a:solidFill>
                <a:latin typeface="Fira Sans ExtraLight"/>
                <a:ea typeface="Fira Sans ExtraLight"/>
                <a:cs typeface="Fira Sans ExtraLight"/>
                <a:sym typeface="Fira Sans ExtraLight"/>
              </a:endParaRPr>
            </a:p>
          </p:txBody>
        </p:sp>
        <p:sp>
          <p:nvSpPr>
            <p:cNvPr id="950" name="Google Shape;950;p87"/>
            <p:cNvSpPr txBox="1"/>
            <p:nvPr/>
          </p:nvSpPr>
          <p:spPr>
            <a:xfrm>
              <a:off x="563600" y="5836575"/>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Male</a:t>
              </a:r>
              <a:endParaRPr sz="1000">
                <a:solidFill>
                  <a:srgbClr val="141414"/>
                </a:solidFill>
                <a:latin typeface="Fira Sans ExtraLight"/>
                <a:ea typeface="Fira Sans ExtraLight"/>
                <a:cs typeface="Fira Sans ExtraLight"/>
                <a:sym typeface="Fira Sans ExtraLight"/>
              </a:endParaRPr>
            </a:p>
          </p:txBody>
        </p:sp>
      </p:grpSp>
      <p:sp>
        <p:nvSpPr>
          <p:cNvPr id="951" name="Google Shape;951;p87"/>
          <p:cNvSpPr/>
          <p:nvPr/>
        </p:nvSpPr>
        <p:spPr>
          <a:xfrm>
            <a:off x="8348475" y="540646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52" name="Google Shape;952;p87"/>
          <p:cNvSpPr/>
          <p:nvPr/>
        </p:nvSpPr>
        <p:spPr>
          <a:xfrm>
            <a:off x="9456788" y="3916050"/>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53" name="Google Shape;953;p87"/>
          <p:cNvSpPr/>
          <p:nvPr/>
        </p:nvSpPr>
        <p:spPr>
          <a:xfrm>
            <a:off x="9731000" y="46706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54" name="Google Shape;954;p87"/>
          <p:cNvSpPr/>
          <p:nvPr/>
        </p:nvSpPr>
        <p:spPr>
          <a:xfrm>
            <a:off x="9908025" y="391740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55" name="Google Shape;955;p87"/>
          <p:cNvSpPr/>
          <p:nvPr/>
        </p:nvSpPr>
        <p:spPr>
          <a:xfrm>
            <a:off x="10358063" y="3916050"/>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56" name="Google Shape;956;p87"/>
          <p:cNvSpPr txBox="1"/>
          <p:nvPr/>
        </p:nvSpPr>
        <p:spPr>
          <a:xfrm>
            <a:off x="1064200" y="6065175"/>
            <a:ext cx="9840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*Significant findings are illustrated as circles with a positive or negative sign to indicate the direction of the relationship. Colours represent the sample (overall, female or male). </a:t>
            </a:r>
            <a:endParaRPr sz="1000">
              <a:latin typeface="Fira Sans Thin"/>
              <a:ea typeface="Fira Sans Thin"/>
              <a:cs typeface="Fira Sans Thin"/>
              <a:sym typeface="Fira Sans Thin"/>
            </a:endParaRPr>
          </a:p>
        </p:txBody>
      </p:sp>
      <p:sp>
        <p:nvSpPr>
          <p:cNvPr id="957" name="Google Shape;957;p87"/>
          <p:cNvSpPr/>
          <p:nvPr/>
        </p:nvSpPr>
        <p:spPr>
          <a:xfrm>
            <a:off x="4182638" y="39933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58" name="Google Shape;958;p87"/>
          <p:cNvSpPr/>
          <p:nvPr/>
        </p:nvSpPr>
        <p:spPr>
          <a:xfrm>
            <a:off x="5520000" y="46706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59" name="Google Shape;959;p87"/>
          <p:cNvSpPr/>
          <p:nvPr/>
        </p:nvSpPr>
        <p:spPr>
          <a:xfrm>
            <a:off x="3003575" y="391740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a:t>
            </a:r>
            <a:endParaRPr>
              <a:solidFill>
                <a:schemeClr val="lt1"/>
              </a:solidFill>
            </a:endParaRPr>
          </a:p>
        </p:txBody>
      </p:sp>
      <p:sp>
        <p:nvSpPr>
          <p:cNvPr id="960" name="Google Shape;960;p87"/>
          <p:cNvSpPr/>
          <p:nvPr/>
        </p:nvSpPr>
        <p:spPr>
          <a:xfrm>
            <a:off x="4630163" y="399467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61" name="Google Shape;961;p87"/>
          <p:cNvSpPr/>
          <p:nvPr/>
        </p:nvSpPr>
        <p:spPr>
          <a:xfrm>
            <a:off x="4406400" y="467197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a:t>
            </a:r>
            <a:endParaRPr>
              <a:solidFill>
                <a:schemeClr val="lt1"/>
              </a:solidFill>
            </a:endParaRPr>
          </a:p>
        </p:txBody>
      </p:sp>
      <p:sp>
        <p:nvSpPr>
          <p:cNvPr id="962" name="Google Shape;962;p87"/>
          <p:cNvSpPr/>
          <p:nvPr/>
        </p:nvSpPr>
        <p:spPr>
          <a:xfrm>
            <a:off x="5959688" y="467197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a:t>
            </a:r>
            <a:endParaRPr>
              <a:solidFill>
                <a:schemeClr val="lt1"/>
              </a:solidFill>
            </a:endParaRPr>
          </a:p>
        </p:txBody>
      </p:sp>
      <p:sp>
        <p:nvSpPr>
          <p:cNvPr id="963" name="Google Shape;963;p87"/>
          <p:cNvSpPr/>
          <p:nvPr/>
        </p:nvSpPr>
        <p:spPr>
          <a:xfrm>
            <a:off x="8742513" y="5407813"/>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64" name="Google Shape;964;p87"/>
          <p:cNvSpPr/>
          <p:nvPr/>
        </p:nvSpPr>
        <p:spPr>
          <a:xfrm>
            <a:off x="7159488" y="4669263"/>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65" name="Google Shape;965;p87"/>
          <p:cNvSpPr/>
          <p:nvPr/>
        </p:nvSpPr>
        <p:spPr>
          <a:xfrm>
            <a:off x="8196075" y="46706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66" name="Google Shape;966;p87"/>
          <p:cNvSpPr/>
          <p:nvPr/>
        </p:nvSpPr>
        <p:spPr>
          <a:xfrm>
            <a:off x="8982975" y="4670613"/>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67" name="Google Shape;967;p87"/>
          <p:cNvSpPr/>
          <p:nvPr/>
        </p:nvSpPr>
        <p:spPr>
          <a:xfrm>
            <a:off x="8590113" y="4671963"/>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68" name="Google Shape;968;p87"/>
          <p:cNvSpPr/>
          <p:nvPr/>
        </p:nvSpPr>
        <p:spPr>
          <a:xfrm>
            <a:off x="10157413" y="4661263"/>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88"/>
          <p:cNvSpPr txBox="1"/>
          <p:nvPr>
            <p:ph type="title"/>
          </p:nvPr>
        </p:nvSpPr>
        <p:spPr>
          <a:xfrm>
            <a:off x="585232" y="350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Summary of significant model results: </a:t>
            </a:r>
            <a:r>
              <a:rPr b="0" lang="en-US">
                <a:latin typeface="Fira Sans Light"/>
                <a:ea typeface="Fira Sans Light"/>
                <a:cs typeface="Fira Sans Light"/>
                <a:sym typeface="Fira Sans Light"/>
              </a:rPr>
              <a:t>Secondary predictors</a:t>
            </a:r>
            <a:endParaRPr b="0">
              <a:latin typeface="Fira Sans Light"/>
              <a:ea typeface="Fira Sans Light"/>
              <a:cs typeface="Fira Sans Light"/>
              <a:sym typeface="Fira Sans Light"/>
            </a:endParaRPr>
          </a:p>
        </p:txBody>
      </p:sp>
      <p:graphicFrame>
        <p:nvGraphicFramePr>
          <p:cNvPr id="975" name="Google Shape;975;p88"/>
          <p:cNvGraphicFramePr/>
          <p:nvPr/>
        </p:nvGraphicFramePr>
        <p:xfrm>
          <a:off x="926263" y="967825"/>
          <a:ext cx="3000000" cy="3000000"/>
        </p:xfrm>
        <a:graphic>
          <a:graphicData uri="http://schemas.openxmlformats.org/drawingml/2006/table">
            <a:tbl>
              <a:tblPr>
                <a:noFill/>
                <a:tableStyleId>{CE68BCAE-A0B0-4D73-9D18-1BE1039C6694}</a:tableStyleId>
              </a:tblPr>
              <a:tblGrid>
                <a:gridCol w="1669425"/>
                <a:gridCol w="1492650"/>
                <a:gridCol w="1492650"/>
                <a:gridCol w="1492650"/>
                <a:gridCol w="1492650"/>
                <a:gridCol w="1492650"/>
                <a:gridCol w="1492650"/>
              </a:tblGrid>
              <a:tr h="699025">
                <a:tc>
                  <a:txBody>
                    <a:bodyPr/>
                    <a:lstStyle/>
                    <a:p>
                      <a:pPr indent="0" lvl="0" marL="0" rtl="0" algn="l">
                        <a:spcBef>
                          <a:spcPts val="0"/>
                        </a:spcBef>
                        <a:spcAft>
                          <a:spcPts val="0"/>
                        </a:spcAft>
                        <a:buNone/>
                      </a:pPr>
                      <a:r>
                        <a:t/>
                      </a:r>
                      <a:endParaRPr b="1" sz="11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141414"/>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900">
                          <a:solidFill>
                            <a:srgbClr val="FFFFFF"/>
                          </a:solidFill>
                          <a:latin typeface="Fira Sans"/>
                          <a:ea typeface="Fira Sans"/>
                          <a:cs typeface="Fira Sans"/>
                          <a:sym typeface="Fira Sans"/>
                        </a:rPr>
                        <a:t>DFS redressal knowledge: </a:t>
                      </a:r>
                      <a:endParaRPr b="1" sz="9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900">
                          <a:solidFill>
                            <a:srgbClr val="FFFFFF"/>
                          </a:solidFill>
                          <a:latin typeface="Fira Sans"/>
                          <a:ea typeface="Fira Sans"/>
                          <a:cs typeface="Fira Sans"/>
                          <a:sym typeface="Fira Sans"/>
                        </a:rPr>
                        <a:t>Knowledge around redressal rules and laws</a:t>
                      </a:r>
                      <a:endParaRPr sz="9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900">
                          <a:solidFill>
                            <a:schemeClr val="lt1"/>
                          </a:solidFill>
                          <a:latin typeface="Fira Sans"/>
                          <a:ea typeface="Fira Sans"/>
                          <a:cs typeface="Fira Sans"/>
                          <a:sym typeface="Fira Sans"/>
                        </a:rPr>
                        <a:t>DFS pro-redressal attitude 1: </a:t>
                      </a:r>
                      <a:endParaRPr b="1" sz="900">
                        <a:solidFill>
                          <a:schemeClr val="lt1"/>
                        </a:solidFill>
                        <a:latin typeface="Fira Sans"/>
                        <a:ea typeface="Fira Sans"/>
                        <a:cs typeface="Fira Sans"/>
                        <a:sym typeface="Fira Sans"/>
                      </a:endParaRPr>
                    </a:p>
                    <a:p>
                      <a:pPr indent="0" lvl="0" marL="0" rtl="0" algn="ctr">
                        <a:spcBef>
                          <a:spcPts val="0"/>
                        </a:spcBef>
                        <a:spcAft>
                          <a:spcPts val="0"/>
                        </a:spcAft>
                        <a:buNone/>
                      </a:pPr>
                      <a:r>
                        <a:rPr lang="en-US" sz="900">
                          <a:solidFill>
                            <a:schemeClr val="lt1"/>
                          </a:solidFill>
                          <a:latin typeface="Fira Sans"/>
                          <a:ea typeface="Fira Sans"/>
                          <a:cs typeface="Fira Sans"/>
                          <a:sym typeface="Fira Sans"/>
                        </a:rPr>
                        <a:t>Better to report if there is confusion around a transaction</a:t>
                      </a:r>
                      <a:endParaRPr sz="900">
                        <a:solidFill>
                          <a:schemeClr val="lt1"/>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900">
                          <a:solidFill>
                            <a:schemeClr val="lt1"/>
                          </a:solidFill>
                          <a:latin typeface="Fira Sans"/>
                          <a:ea typeface="Fira Sans"/>
                          <a:cs typeface="Fira Sans"/>
                          <a:sym typeface="Fira Sans"/>
                        </a:rPr>
                        <a:t>DFS redressal attitude 2: </a:t>
                      </a:r>
                      <a:endParaRPr b="1" sz="900">
                        <a:solidFill>
                          <a:schemeClr val="lt1"/>
                        </a:solidFill>
                        <a:latin typeface="Fira Sans"/>
                        <a:ea typeface="Fira Sans"/>
                        <a:cs typeface="Fira Sans"/>
                        <a:sym typeface="Fira Sans"/>
                      </a:endParaRPr>
                    </a:p>
                    <a:p>
                      <a:pPr indent="0" lvl="0" marL="0" rtl="0" algn="ctr">
                        <a:spcBef>
                          <a:spcPts val="0"/>
                        </a:spcBef>
                        <a:spcAft>
                          <a:spcPts val="0"/>
                        </a:spcAft>
                        <a:buNone/>
                      </a:pPr>
                      <a:r>
                        <a:rPr lang="en-US" sz="900">
                          <a:solidFill>
                            <a:schemeClr val="lt1"/>
                          </a:solidFill>
                          <a:latin typeface="Fira Sans"/>
                          <a:ea typeface="Fira Sans"/>
                          <a:cs typeface="Fira Sans"/>
                          <a:sym typeface="Fira Sans"/>
                        </a:rPr>
                        <a:t>Feel a sense of unfairness if there is an issue with a transaction</a:t>
                      </a:r>
                      <a:endParaRPr sz="9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900">
                          <a:solidFill>
                            <a:srgbClr val="FFFFFF"/>
                          </a:solidFill>
                          <a:latin typeface="Fira Sans"/>
                          <a:ea typeface="Fira Sans"/>
                          <a:cs typeface="Fira Sans"/>
                          <a:sym typeface="Fira Sans"/>
                        </a:rPr>
                        <a:t>DFS self-redressal behaviour: </a:t>
                      </a:r>
                      <a:endParaRPr b="1" sz="9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900">
                          <a:solidFill>
                            <a:srgbClr val="FFFFFF"/>
                          </a:solidFill>
                          <a:latin typeface="Fira Sans"/>
                          <a:ea typeface="Fira Sans"/>
                          <a:cs typeface="Fira Sans"/>
                          <a:sym typeface="Fira Sans"/>
                        </a:rPr>
                        <a:t>Sought redressal themselves</a:t>
                      </a:r>
                      <a:r>
                        <a:rPr b="1" lang="en-US" sz="900">
                          <a:solidFill>
                            <a:srgbClr val="FFFFFF"/>
                          </a:solidFill>
                          <a:latin typeface="Fira Sans"/>
                          <a:ea typeface="Fira Sans"/>
                          <a:cs typeface="Fira Sans"/>
                          <a:sym typeface="Fira Sans"/>
                        </a:rPr>
                        <a:t> </a:t>
                      </a:r>
                      <a:endParaRPr b="1" sz="9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900">
                          <a:solidFill>
                            <a:srgbClr val="FFFFFF"/>
                          </a:solidFill>
                          <a:latin typeface="Fira Sans"/>
                          <a:ea typeface="Fira Sans"/>
                          <a:cs typeface="Fira Sans"/>
                          <a:sym typeface="Fira Sans"/>
                        </a:rPr>
                        <a:t>DFS seek-redressal behaviour: </a:t>
                      </a:r>
                      <a:endParaRPr b="1" sz="9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900">
                          <a:solidFill>
                            <a:srgbClr val="FFFFFF"/>
                          </a:solidFill>
                          <a:latin typeface="Fira Sans"/>
                          <a:ea typeface="Fira Sans"/>
                          <a:cs typeface="Fira Sans"/>
                          <a:sym typeface="Fira Sans"/>
                        </a:rPr>
                        <a:t>Ask others for help with redressal</a:t>
                      </a:r>
                      <a:endParaRPr sz="9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900">
                          <a:solidFill>
                            <a:srgbClr val="FFFFFF"/>
                          </a:solidFill>
                          <a:latin typeface="Fira Sans"/>
                          <a:ea typeface="Fira Sans"/>
                          <a:cs typeface="Fira Sans"/>
                          <a:sym typeface="Fira Sans"/>
                        </a:rPr>
                        <a:t>DFS inaction behaviour: </a:t>
                      </a:r>
                      <a:endParaRPr b="1" sz="900">
                        <a:solidFill>
                          <a:srgbClr val="FFFFFF"/>
                        </a:solidFill>
                        <a:latin typeface="Fira Sans"/>
                        <a:ea typeface="Fira Sans"/>
                        <a:cs typeface="Fira Sans"/>
                        <a:sym typeface="Fira Sans"/>
                      </a:endParaRPr>
                    </a:p>
                    <a:p>
                      <a:pPr indent="0" lvl="0" marL="0" rtl="0" algn="ctr">
                        <a:spcBef>
                          <a:spcPts val="0"/>
                        </a:spcBef>
                        <a:spcAft>
                          <a:spcPts val="0"/>
                        </a:spcAft>
                        <a:buNone/>
                      </a:pPr>
                      <a:r>
                        <a:rPr lang="en-US" sz="900">
                          <a:solidFill>
                            <a:srgbClr val="FFFFFF"/>
                          </a:solidFill>
                          <a:latin typeface="Fira Sans"/>
                          <a:ea typeface="Fira Sans"/>
                          <a:cs typeface="Fira Sans"/>
                          <a:sym typeface="Fira Sans"/>
                        </a:rPr>
                        <a:t>Do nothing/ wait and see </a:t>
                      </a:r>
                      <a:endParaRPr sz="900">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Hassle aversion</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(prefer to use agent to send money) </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Trust</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(higher = trust in DFS)</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Family DFS redressal norms</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(higher = more backlash from family)</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DFS redressal norm 1</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(male awareness in community)</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DFS redressal norm 2</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(female awareness in community)</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DFS redressal norm 3</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(respect for seeking redressal)</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DFS usage norm 1</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(male HH members prefer DFS)</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100">
                        <a:solidFill>
                          <a:schemeClr val="lt1"/>
                        </a:solidFill>
                      </a:endParaRPr>
                    </a:p>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r h="533725">
                <a:tc>
                  <a:txBody>
                    <a:bodyPr/>
                    <a:lstStyle/>
                    <a:p>
                      <a:pPr indent="0" lvl="0" marL="0" rtl="0" algn="l">
                        <a:spcBef>
                          <a:spcPts val="0"/>
                        </a:spcBef>
                        <a:spcAft>
                          <a:spcPts val="0"/>
                        </a:spcAft>
                        <a:buNone/>
                      </a:pPr>
                      <a:r>
                        <a:rPr b="1" lang="en-US" sz="900">
                          <a:solidFill>
                            <a:schemeClr val="lt1"/>
                          </a:solidFill>
                          <a:latin typeface="Fira Sans"/>
                          <a:ea typeface="Fira Sans"/>
                          <a:cs typeface="Fira Sans"/>
                          <a:sym typeface="Fira Sans"/>
                        </a:rPr>
                        <a:t>DFS usage norm 2 </a:t>
                      </a:r>
                      <a:endParaRPr b="1" sz="900">
                        <a:solidFill>
                          <a:schemeClr val="lt1"/>
                        </a:solidFill>
                        <a:latin typeface="Fira Sans"/>
                        <a:ea typeface="Fira Sans"/>
                        <a:cs typeface="Fira Sans"/>
                        <a:sym typeface="Fira Sans"/>
                      </a:endParaRPr>
                    </a:p>
                    <a:p>
                      <a:pPr indent="0" lvl="0" marL="0" rtl="0" algn="l">
                        <a:spcBef>
                          <a:spcPts val="0"/>
                        </a:spcBef>
                        <a:spcAft>
                          <a:spcPts val="0"/>
                        </a:spcAft>
                        <a:buNone/>
                      </a:pPr>
                      <a:r>
                        <a:rPr lang="en-US" sz="900">
                          <a:solidFill>
                            <a:schemeClr val="lt1"/>
                          </a:solidFill>
                          <a:latin typeface="Fira Sans"/>
                          <a:ea typeface="Fira Sans"/>
                          <a:cs typeface="Fira Sans"/>
                          <a:sym typeface="Fira Sans"/>
                        </a:rPr>
                        <a:t>(female HH members prefer DFS) </a:t>
                      </a:r>
                      <a:endParaRPr sz="9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9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
        <p:nvSpPr>
          <p:cNvPr id="976" name="Google Shape;976;p88"/>
          <p:cNvSpPr/>
          <p:nvPr/>
        </p:nvSpPr>
        <p:spPr>
          <a:xfrm>
            <a:off x="4667013" y="304195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77" name="Google Shape;977;p88"/>
          <p:cNvSpPr/>
          <p:nvPr/>
        </p:nvSpPr>
        <p:spPr>
          <a:xfrm>
            <a:off x="2765888" y="53788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78" name="Google Shape;978;p88"/>
          <p:cNvSpPr/>
          <p:nvPr/>
        </p:nvSpPr>
        <p:spPr>
          <a:xfrm>
            <a:off x="4666425" y="59496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79" name="Google Shape;979;p88"/>
          <p:cNvSpPr/>
          <p:nvPr/>
        </p:nvSpPr>
        <p:spPr>
          <a:xfrm>
            <a:off x="6444563" y="195695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0" name="Google Shape;980;p88"/>
          <p:cNvSpPr/>
          <p:nvPr/>
        </p:nvSpPr>
        <p:spPr>
          <a:xfrm>
            <a:off x="7483475" y="4199738"/>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1" name="Google Shape;981;p88"/>
          <p:cNvSpPr/>
          <p:nvPr/>
        </p:nvSpPr>
        <p:spPr>
          <a:xfrm>
            <a:off x="8963700" y="59496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2" name="Google Shape;982;p88"/>
          <p:cNvSpPr/>
          <p:nvPr/>
        </p:nvSpPr>
        <p:spPr>
          <a:xfrm>
            <a:off x="8963700" y="537881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3" name="Google Shape;983;p88"/>
          <p:cNvSpPr/>
          <p:nvPr/>
        </p:nvSpPr>
        <p:spPr>
          <a:xfrm>
            <a:off x="7886713" y="420110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4" name="Google Shape;984;p88"/>
          <p:cNvSpPr/>
          <p:nvPr/>
        </p:nvSpPr>
        <p:spPr>
          <a:xfrm>
            <a:off x="7674913" y="304195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5" name="Google Shape;985;p88"/>
          <p:cNvSpPr/>
          <p:nvPr/>
        </p:nvSpPr>
        <p:spPr>
          <a:xfrm>
            <a:off x="9446188" y="538017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6" name="Google Shape;986;p88"/>
          <p:cNvSpPr/>
          <p:nvPr/>
        </p:nvSpPr>
        <p:spPr>
          <a:xfrm>
            <a:off x="10650838" y="538017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7" name="Google Shape;987;p88"/>
          <p:cNvSpPr/>
          <p:nvPr/>
        </p:nvSpPr>
        <p:spPr>
          <a:xfrm>
            <a:off x="10650838" y="595097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88" name="Google Shape;988;p88"/>
          <p:cNvSpPr/>
          <p:nvPr/>
        </p:nvSpPr>
        <p:spPr>
          <a:xfrm>
            <a:off x="9445600" y="5949625"/>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grpSp>
        <p:nvGrpSpPr>
          <p:cNvPr id="989" name="Google Shape;989;p88"/>
          <p:cNvGrpSpPr/>
          <p:nvPr/>
        </p:nvGrpSpPr>
        <p:grpSpPr>
          <a:xfrm>
            <a:off x="174900" y="5597138"/>
            <a:ext cx="1461550" cy="806738"/>
            <a:chOff x="416350" y="5368538"/>
            <a:chExt cx="1461550" cy="806738"/>
          </a:xfrm>
        </p:grpSpPr>
        <p:sp>
          <p:nvSpPr>
            <p:cNvPr id="990" name="Google Shape;990;p88"/>
            <p:cNvSpPr/>
            <p:nvPr/>
          </p:nvSpPr>
          <p:spPr>
            <a:xfrm>
              <a:off x="421200" y="5695825"/>
              <a:ext cx="155100" cy="157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88"/>
            <p:cNvSpPr/>
            <p:nvPr/>
          </p:nvSpPr>
          <p:spPr>
            <a:xfrm>
              <a:off x="421200" y="5464463"/>
              <a:ext cx="155100" cy="157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88"/>
            <p:cNvSpPr/>
            <p:nvPr/>
          </p:nvSpPr>
          <p:spPr>
            <a:xfrm>
              <a:off x="416350" y="5927175"/>
              <a:ext cx="155100" cy="157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88"/>
            <p:cNvSpPr txBox="1"/>
            <p:nvPr/>
          </p:nvSpPr>
          <p:spPr>
            <a:xfrm>
              <a:off x="563600" y="5368538"/>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Overall</a:t>
              </a:r>
              <a:endParaRPr sz="1000">
                <a:solidFill>
                  <a:srgbClr val="141414"/>
                </a:solidFill>
                <a:latin typeface="Fira Sans ExtraLight"/>
                <a:ea typeface="Fira Sans ExtraLight"/>
                <a:cs typeface="Fira Sans ExtraLight"/>
                <a:sym typeface="Fira Sans ExtraLight"/>
              </a:endParaRPr>
            </a:p>
          </p:txBody>
        </p:sp>
        <p:sp>
          <p:nvSpPr>
            <p:cNvPr id="994" name="Google Shape;994;p88"/>
            <p:cNvSpPr txBox="1"/>
            <p:nvPr/>
          </p:nvSpPr>
          <p:spPr>
            <a:xfrm>
              <a:off x="563600" y="5583375"/>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Female</a:t>
              </a:r>
              <a:endParaRPr sz="1000">
                <a:solidFill>
                  <a:srgbClr val="141414"/>
                </a:solidFill>
                <a:latin typeface="Fira Sans ExtraLight"/>
                <a:ea typeface="Fira Sans ExtraLight"/>
                <a:cs typeface="Fira Sans ExtraLight"/>
                <a:sym typeface="Fira Sans ExtraLight"/>
              </a:endParaRPr>
            </a:p>
          </p:txBody>
        </p:sp>
        <p:sp>
          <p:nvSpPr>
            <p:cNvPr id="995" name="Google Shape;995;p88"/>
            <p:cNvSpPr txBox="1"/>
            <p:nvPr/>
          </p:nvSpPr>
          <p:spPr>
            <a:xfrm>
              <a:off x="563600" y="5836575"/>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Male</a:t>
              </a:r>
              <a:endParaRPr sz="1000">
                <a:solidFill>
                  <a:srgbClr val="141414"/>
                </a:solidFill>
                <a:latin typeface="Fira Sans ExtraLight"/>
                <a:ea typeface="Fira Sans ExtraLight"/>
                <a:cs typeface="Fira Sans ExtraLight"/>
                <a:sym typeface="Fira Sans ExtraLight"/>
              </a:endParaRPr>
            </a:p>
          </p:txBody>
        </p:sp>
      </p:grpSp>
      <p:sp>
        <p:nvSpPr>
          <p:cNvPr id="996" name="Google Shape;996;p88"/>
          <p:cNvSpPr/>
          <p:nvPr/>
        </p:nvSpPr>
        <p:spPr>
          <a:xfrm>
            <a:off x="5896163" y="1955588"/>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97" name="Google Shape;997;p88"/>
          <p:cNvSpPr/>
          <p:nvPr/>
        </p:nvSpPr>
        <p:spPr>
          <a:xfrm>
            <a:off x="3201113" y="3041950"/>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98" name="Google Shape;998;p88"/>
          <p:cNvSpPr/>
          <p:nvPr/>
        </p:nvSpPr>
        <p:spPr>
          <a:xfrm>
            <a:off x="3201113" y="538017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999" name="Google Shape;999;p88"/>
          <p:cNvSpPr/>
          <p:nvPr/>
        </p:nvSpPr>
        <p:spPr>
          <a:xfrm>
            <a:off x="4667013" y="477472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00" name="Google Shape;1000;p88"/>
          <p:cNvSpPr/>
          <p:nvPr/>
        </p:nvSpPr>
        <p:spPr>
          <a:xfrm>
            <a:off x="3590025" y="5378825"/>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01" name="Google Shape;1001;p88"/>
          <p:cNvSpPr/>
          <p:nvPr/>
        </p:nvSpPr>
        <p:spPr>
          <a:xfrm>
            <a:off x="6170375" y="3053250"/>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89"/>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description </a:t>
            </a:r>
            <a:endParaRPr/>
          </a:p>
          <a:p>
            <a:pPr indent="0" lvl="0" marL="0" rtl="0" algn="l">
              <a:spcBef>
                <a:spcPts val="0"/>
              </a:spcBef>
              <a:spcAft>
                <a:spcPts val="0"/>
              </a:spcAft>
              <a:buClr>
                <a:srgbClr val="000000"/>
              </a:buClr>
              <a:buSzPts val="1900"/>
              <a:buFont typeface="Arial"/>
              <a:buNone/>
            </a:pPr>
            <a:r>
              <a:rPr b="0" lang="en-US" sz="1800">
                <a:latin typeface="Fira Sans ExtraLight"/>
                <a:ea typeface="Fira Sans ExtraLight"/>
                <a:cs typeface="Fira Sans ExtraLight"/>
                <a:sym typeface="Fira Sans ExtraLight"/>
              </a:rPr>
              <a:t>Regression models were built for the overall sample, as well as each gender group separately</a:t>
            </a:r>
            <a:endParaRPr b="0">
              <a:latin typeface="Fira Sans ExtraLight"/>
              <a:ea typeface="Fira Sans ExtraLight"/>
              <a:cs typeface="Fira Sans ExtraLight"/>
              <a:sym typeface="Fira Sans ExtraLight"/>
            </a:endParaRPr>
          </a:p>
        </p:txBody>
      </p:sp>
      <p:grpSp>
        <p:nvGrpSpPr>
          <p:cNvPr id="1007" name="Google Shape;1007;p89"/>
          <p:cNvGrpSpPr/>
          <p:nvPr/>
        </p:nvGrpSpPr>
        <p:grpSpPr>
          <a:xfrm>
            <a:off x="2596722" y="5433568"/>
            <a:ext cx="7105342" cy="738811"/>
            <a:chOff x="2961250" y="4709978"/>
            <a:chExt cx="2052143" cy="1261200"/>
          </a:xfrm>
        </p:grpSpPr>
        <p:sp>
          <p:nvSpPr>
            <p:cNvPr id="1008" name="Google Shape;1008;p89"/>
            <p:cNvSpPr/>
            <p:nvPr/>
          </p:nvSpPr>
          <p:spPr>
            <a:xfrm>
              <a:off x="2961250" y="4709978"/>
              <a:ext cx="2052000" cy="1261200"/>
            </a:xfrm>
            <a:prstGeom prst="rect">
              <a:avLst/>
            </a:prstGeom>
            <a:noFill/>
            <a:ln cap="flat" cmpd="sng" w="9525">
              <a:solidFill>
                <a:srgbClr val="3D3D3D"/>
              </a:solidFill>
              <a:prstDash val="lgDash"/>
              <a:round/>
              <a:headEnd len="sm" w="sm" type="none"/>
              <a:tailEnd len="sm" w="sm" type="none"/>
            </a:ln>
          </p:spPr>
          <p:txBody>
            <a:bodyPr anchorCtr="0" anchor="ctr" bIns="47600" lIns="95225" spcFirstLastPara="1" rIns="95225" wrap="square" tIns="47600">
              <a:noAutofit/>
            </a:bodyPr>
            <a:lstStyle/>
            <a:p>
              <a:pPr indent="0" lvl="0" marL="0" marR="0" rtl="0" algn="ctr">
                <a:spcBef>
                  <a:spcPts val="0"/>
                </a:spcBef>
                <a:spcAft>
                  <a:spcPts val="0"/>
                </a:spcAft>
                <a:buNone/>
              </a:pPr>
              <a:r>
                <a:t/>
              </a:r>
              <a:endParaRPr sz="2400">
                <a:solidFill>
                  <a:srgbClr val="521F5C"/>
                </a:solidFill>
                <a:latin typeface="Calibri"/>
                <a:ea typeface="Calibri"/>
                <a:cs typeface="Calibri"/>
                <a:sym typeface="Calibri"/>
              </a:endParaRPr>
            </a:p>
          </p:txBody>
        </p:sp>
        <p:sp>
          <p:nvSpPr>
            <p:cNvPr id="1009" name="Google Shape;1009;p89"/>
            <p:cNvSpPr txBox="1"/>
            <p:nvPr/>
          </p:nvSpPr>
          <p:spPr>
            <a:xfrm>
              <a:off x="3186393" y="5061314"/>
              <a:ext cx="1827000" cy="558300"/>
            </a:xfrm>
            <a:prstGeom prst="rect">
              <a:avLst/>
            </a:prstGeom>
            <a:noFill/>
            <a:ln>
              <a:noFill/>
            </a:ln>
          </p:spPr>
          <p:txBody>
            <a:bodyPr anchorCtr="0" anchor="t" bIns="47600" lIns="95225" spcFirstLastPara="1" rIns="95225" wrap="square" tIns="47600">
              <a:spAutoFit/>
            </a:bodyPr>
            <a:lstStyle/>
            <a:p>
              <a:pPr indent="0" lvl="0" marL="0" marR="0" rtl="0" algn="ctr">
                <a:spcBef>
                  <a:spcPts val="0"/>
                </a:spcBef>
                <a:spcAft>
                  <a:spcPts val="0"/>
                </a:spcAft>
                <a:buNone/>
              </a:pPr>
              <a:r>
                <a:rPr b="1" lang="en-US" sz="1500">
                  <a:solidFill>
                    <a:schemeClr val="dk2"/>
                  </a:solidFill>
                  <a:latin typeface="Manrope"/>
                  <a:ea typeface="Manrope"/>
                  <a:cs typeface="Manrope"/>
                  <a:sym typeface="Manrope"/>
                </a:rPr>
                <a:t>All of the following r</a:t>
              </a:r>
              <a:r>
                <a:rPr b="1" lang="en-US" sz="1500">
                  <a:solidFill>
                    <a:schemeClr val="dk2"/>
                  </a:solidFill>
                  <a:latin typeface="Manrope"/>
                  <a:ea typeface="Manrope"/>
                  <a:cs typeface="Manrope"/>
                  <a:sym typeface="Manrope"/>
                </a:rPr>
                <a:t>eported model results are based on Model 3 </a:t>
              </a:r>
              <a:endParaRPr b="1" sz="1700">
                <a:solidFill>
                  <a:schemeClr val="dk2"/>
                </a:solidFill>
                <a:latin typeface="Manrope"/>
                <a:ea typeface="Manrope"/>
                <a:cs typeface="Manrope"/>
                <a:sym typeface="Manrope"/>
              </a:endParaRPr>
            </a:p>
          </p:txBody>
        </p:sp>
      </p:grpSp>
      <p:grpSp>
        <p:nvGrpSpPr>
          <p:cNvPr id="1010" name="Google Shape;1010;p89"/>
          <p:cNvGrpSpPr/>
          <p:nvPr/>
        </p:nvGrpSpPr>
        <p:grpSpPr>
          <a:xfrm>
            <a:off x="585226" y="1291300"/>
            <a:ext cx="10703730" cy="1189800"/>
            <a:chOff x="591652" y="4865113"/>
            <a:chExt cx="11061000" cy="1189800"/>
          </a:xfrm>
        </p:grpSpPr>
        <p:sp>
          <p:nvSpPr>
            <p:cNvPr id="1011" name="Google Shape;1011;p89"/>
            <p:cNvSpPr/>
            <p:nvPr/>
          </p:nvSpPr>
          <p:spPr>
            <a:xfrm>
              <a:off x="591652" y="4865113"/>
              <a:ext cx="11061000" cy="118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Fira Sans"/>
                <a:ea typeface="Fira Sans"/>
                <a:cs typeface="Fira Sans"/>
                <a:sym typeface="Fira Sans"/>
              </a:endParaRPr>
            </a:p>
          </p:txBody>
        </p:sp>
        <p:sp>
          <p:nvSpPr>
            <p:cNvPr id="1012" name="Google Shape;1012;p89"/>
            <p:cNvSpPr/>
            <p:nvPr/>
          </p:nvSpPr>
          <p:spPr>
            <a:xfrm>
              <a:off x="608831" y="4865113"/>
              <a:ext cx="129300" cy="1189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1013" name="Google Shape;1013;p89"/>
            <p:cNvSpPr txBox="1"/>
            <p:nvPr/>
          </p:nvSpPr>
          <p:spPr>
            <a:xfrm>
              <a:off x="867474" y="4986613"/>
              <a:ext cx="10643100" cy="94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US" sz="1700">
                  <a:solidFill>
                    <a:srgbClr val="141414"/>
                  </a:solidFill>
                  <a:latin typeface="Manrope"/>
                  <a:ea typeface="Manrope"/>
                  <a:cs typeface="Manrope"/>
                  <a:sym typeface="Manrope"/>
                </a:rPr>
                <a:t>Model 1 </a:t>
              </a:r>
              <a:r>
                <a:rPr lang="en-US" sz="1700">
                  <a:solidFill>
                    <a:srgbClr val="141414"/>
                  </a:solidFill>
                  <a:latin typeface="Manrope"/>
                  <a:ea typeface="Manrope"/>
                  <a:cs typeface="Manrope"/>
                  <a:sym typeface="Manrope"/>
                </a:rPr>
                <a:t>(Primary predictors + controls): </a:t>
              </a:r>
              <a:endParaRPr sz="1700">
                <a:solidFill>
                  <a:srgbClr val="141414"/>
                </a:solidFill>
                <a:latin typeface="Manrope"/>
                <a:ea typeface="Manrope"/>
                <a:cs typeface="Manrope"/>
                <a:sym typeface="Manrope"/>
              </a:endParaRPr>
            </a:p>
            <a:p>
              <a:pPr indent="0" lvl="0" marL="0" rtl="0" algn="l">
                <a:spcBef>
                  <a:spcPts val="0"/>
                </a:spcBef>
                <a:spcAft>
                  <a:spcPts val="0"/>
                </a:spcAft>
                <a:buNone/>
              </a:pPr>
              <a:r>
                <a:rPr lang="en-US" sz="1500">
                  <a:solidFill>
                    <a:srgbClr val="141414"/>
                  </a:solidFill>
                  <a:latin typeface="Manrope"/>
                  <a:ea typeface="Manrope"/>
                  <a:cs typeface="Manrope"/>
                  <a:sym typeface="Manrope"/>
                </a:rPr>
                <a:t>Outcome ~ Self-efficacy + Fatalism + Locus of control </a:t>
              </a:r>
              <a:endParaRPr sz="1500">
                <a:solidFill>
                  <a:srgbClr val="141414"/>
                </a:solidFill>
                <a:latin typeface="Manrope"/>
                <a:ea typeface="Manrope"/>
                <a:cs typeface="Manrope"/>
                <a:sym typeface="Manrope"/>
              </a:endParaRPr>
            </a:p>
            <a:p>
              <a:pPr indent="0" lvl="0" marL="0" rtl="0" algn="l">
                <a:spcBef>
                  <a:spcPts val="0"/>
                </a:spcBef>
                <a:spcAft>
                  <a:spcPts val="0"/>
                </a:spcAft>
                <a:buNone/>
              </a:pPr>
              <a:r>
                <a:rPr lang="en-US" sz="1500">
                  <a:solidFill>
                    <a:srgbClr val="141414"/>
                  </a:solidFill>
                  <a:latin typeface="Manrope"/>
                  <a:ea typeface="Manrope"/>
                  <a:cs typeface="Manrope"/>
                  <a:sym typeface="Manrope"/>
                </a:rPr>
                <a:t>+  f(Demographics) + DFS usage + HH division of labour + Prior complaint experience + Challenges around DFS  </a:t>
              </a:r>
              <a:endParaRPr sz="1600">
                <a:solidFill>
                  <a:srgbClr val="141414"/>
                </a:solidFill>
                <a:latin typeface="Manrope"/>
                <a:ea typeface="Manrope"/>
                <a:cs typeface="Manrope"/>
                <a:sym typeface="Manrope"/>
              </a:endParaRPr>
            </a:p>
          </p:txBody>
        </p:sp>
      </p:grpSp>
      <p:grpSp>
        <p:nvGrpSpPr>
          <p:cNvPr id="1014" name="Google Shape;1014;p89"/>
          <p:cNvGrpSpPr/>
          <p:nvPr/>
        </p:nvGrpSpPr>
        <p:grpSpPr>
          <a:xfrm>
            <a:off x="585226" y="2665400"/>
            <a:ext cx="10703730" cy="1189800"/>
            <a:chOff x="591652" y="4865113"/>
            <a:chExt cx="11061000" cy="1189800"/>
          </a:xfrm>
        </p:grpSpPr>
        <p:sp>
          <p:nvSpPr>
            <p:cNvPr id="1015" name="Google Shape;1015;p89"/>
            <p:cNvSpPr/>
            <p:nvPr/>
          </p:nvSpPr>
          <p:spPr>
            <a:xfrm>
              <a:off x="591652" y="4865113"/>
              <a:ext cx="11061000" cy="118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Fira Sans"/>
                <a:ea typeface="Fira Sans"/>
                <a:cs typeface="Fira Sans"/>
                <a:sym typeface="Fira Sans"/>
              </a:endParaRPr>
            </a:p>
          </p:txBody>
        </p:sp>
        <p:sp>
          <p:nvSpPr>
            <p:cNvPr id="1016" name="Google Shape;1016;p89"/>
            <p:cNvSpPr/>
            <p:nvPr/>
          </p:nvSpPr>
          <p:spPr>
            <a:xfrm>
              <a:off x="608831" y="4865113"/>
              <a:ext cx="129300" cy="1189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1017" name="Google Shape;1017;p89"/>
            <p:cNvSpPr txBox="1"/>
            <p:nvPr/>
          </p:nvSpPr>
          <p:spPr>
            <a:xfrm>
              <a:off x="867474" y="4986613"/>
              <a:ext cx="10643100" cy="94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US" sz="1700">
                  <a:solidFill>
                    <a:srgbClr val="141414"/>
                  </a:solidFill>
                  <a:latin typeface="Manrope"/>
                  <a:ea typeface="Manrope"/>
                  <a:cs typeface="Manrope"/>
                  <a:sym typeface="Manrope"/>
                </a:rPr>
                <a:t>Model 2 </a:t>
              </a:r>
              <a:r>
                <a:rPr lang="en-US" sz="1700">
                  <a:solidFill>
                    <a:srgbClr val="141414"/>
                  </a:solidFill>
                  <a:latin typeface="Manrope"/>
                  <a:ea typeface="Manrope"/>
                  <a:cs typeface="Manrope"/>
                  <a:sym typeface="Manrope"/>
                </a:rPr>
                <a:t>(Secondary predictors + controls): </a:t>
              </a:r>
              <a:endParaRPr sz="1700">
                <a:solidFill>
                  <a:srgbClr val="141414"/>
                </a:solidFill>
                <a:latin typeface="Manrope"/>
                <a:ea typeface="Manrope"/>
                <a:cs typeface="Manrope"/>
                <a:sym typeface="Manrope"/>
              </a:endParaRPr>
            </a:p>
            <a:p>
              <a:pPr indent="0" lvl="0" marL="0" rtl="0" algn="l">
                <a:spcBef>
                  <a:spcPts val="0"/>
                </a:spcBef>
                <a:spcAft>
                  <a:spcPts val="0"/>
                </a:spcAft>
                <a:buNone/>
              </a:pPr>
              <a:r>
                <a:rPr lang="en-US" sz="1500">
                  <a:solidFill>
                    <a:srgbClr val="141414"/>
                  </a:solidFill>
                  <a:latin typeface="Manrope"/>
                  <a:ea typeface="Manrope"/>
                  <a:cs typeface="Manrope"/>
                  <a:sym typeface="Manrope"/>
                </a:rPr>
                <a:t>Outcome ~ Hassle aversion + Trust + Family norms + DFS norms </a:t>
              </a:r>
              <a:endParaRPr sz="1500">
                <a:solidFill>
                  <a:srgbClr val="141414"/>
                </a:solidFill>
                <a:latin typeface="Manrope"/>
                <a:ea typeface="Manrope"/>
                <a:cs typeface="Manrope"/>
                <a:sym typeface="Manrope"/>
              </a:endParaRPr>
            </a:p>
            <a:p>
              <a:pPr indent="0" lvl="0" marL="0" rtl="0" algn="l">
                <a:spcBef>
                  <a:spcPts val="0"/>
                </a:spcBef>
                <a:spcAft>
                  <a:spcPts val="0"/>
                </a:spcAft>
                <a:buNone/>
              </a:pPr>
              <a:r>
                <a:rPr lang="en-US" sz="1500">
                  <a:solidFill>
                    <a:srgbClr val="141414"/>
                  </a:solidFill>
                  <a:latin typeface="Manrope"/>
                  <a:ea typeface="Manrope"/>
                  <a:cs typeface="Manrope"/>
                  <a:sym typeface="Manrope"/>
                </a:rPr>
                <a:t>+  f(Demographics) + DFS usage + HH division of labour + Prior complaint experience + Challenges around DFS </a:t>
              </a:r>
              <a:endParaRPr b="1" sz="1700">
                <a:solidFill>
                  <a:srgbClr val="141414"/>
                </a:solidFill>
                <a:latin typeface="Manrope"/>
                <a:ea typeface="Manrope"/>
                <a:cs typeface="Manrope"/>
                <a:sym typeface="Manrope"/>
              </a:endParaRPr>
            </a:p>
          </p:txBody>
        </p:sp>
      </p:grpSp>
      <p:grpSp>
        <p:nvGrpSpPr>
          <p:cNvPr id="1018" name="Google Shape;1018;p89"/>
          <p:cNvGrpSpPr/>
          <p:nvPr/>
        </p:nvGrpSpPr>
        <p:grpSpPr>
          <a:xfrm>
            <a:off x="585226" y="3988825"/>
            <a:ext cx="10703730" cy="1189800"/>
            <a:chOff x="591652" y="4865113"/>
            <a:chExt cx="11061000" cy="1189800"/>
          </a:xfrm>
        </p:grpSpPr>
        <p:sp>
          <p:nvSpPr>
            <p:cNvPr id="1019" name="Google Shape;1019;p89"/>
            <p:cNvSpPr/>
            <p:nvPr/>
          </p:nvSpPr>
          <p:spPr>
            <a:xfrm>
              <a:off x="591652" y="4865113"/>
              <a:ext cx="11061000" cy="118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Fira Sans"/>
                <a:ea typeface="Fira Sans"/>
                <a:cs typeface="Fira Sans"/>
                <a:sym typeface="Fira Sans"/>
              </a:endParaRPr>
            </a:p>
          </p:txBody>
        </p:sp>
        <p:sp>
          <p:nvSpPr>
            <p:cNvPr id="1020" name="Google Shape;1020;p89"/>
            <p:cNvSpPr/>
            <p:nvPr/>
          </p:nvSpPr>
          <p:spPr>
            <a:xfrm>
              <a:off x="608831" y="4865113"/>
              <a:ext cx="129300" cy="1189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1021" name="Google Shape;1021;p89"/>
            <p:cNvSpPr txBox="1"/>
            <p:nvPr/>
          </p:nvSpPr>
          <p:spPr>
            <a:xfrm>
              <a:off x="867474" y="4986613"/>
              <a:ext cx="10643100" cy="94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US" sz="1700">
                  <a:solidFill>
                    <a:srgbClr val="141414"/>
                  </a:solidFill>
                  <a:latin typeface="Manrope"/>
                  <a:ea typeface="Manrope"/>
                  <a:cs typeface="Manrope"/>
                  <a:sym typeface="Manrope"/>
                </a:rPr>
                <a:t>Model 3 </a:t>
              </a:r>
              <a:r>
                <a:rPr lang="en-US" sz="1700">
                  <a:solidFill>
                    <a:srgbClr val="141414"/>
                  </a:solidFill>
                  <a:latin typeface="Manrope"/>
                  <a:ea typeface="Manrope"/>
                  <a:cs typeface="Manrope"/>
                  <a:sym typeface="Manrope"/>
                </a:rPr>
                <a:t>(Primary predictors + secondary predictors  + controls): </a:t>
              </a:r>
              <a:endParaRPr sz="1700">
                <a:solidFill>
                  <a:srgbClr val="141414"/>
                </a:solidFill>
                <a:latin typeface="Manrope"/>
                <a:ea typeface="Manrope"/>
                <a:cs typeface="Manrope"/>
                <a:sym typeface="Manrope"/>
              </a:endParaRPr>
            </a:p>
            <a:p>
              <a:pPr indent="0" lvl="0" marL="0" rtl="0" algn="l">
                <a:spcBef>
                  <a:spcPts val="0"/>
                </a:spcBef>
                <a:spcAft>
                  <a:spcPts val="0"/>
                </a:spcAft>
                <a:buNone/>
              </a:pPr>
              <a:r>
                <a:rPr lang="en-US" sz="1500">
                  <a:solidFill>
                    <a:srgbClr val="141414"/>
                  </a:solidFill>
                  <a:latin typeface="Manrope"/>
                  <a:ea typeface="Manrope"/>
                  <a:cs typeface="Manrope"/>
                  <a:sym typeface="Manrope"/>
                </a:rPr>
                <a:t>Outcome ~ Self-efficacy + Fatalism + Locus of control + Hassle aversion + Trust + Family norms + DFS norms </a:t>
              </a:r>
              <a:endParaRPr sz="1500">
                <a:solidFill>
                  <a:srgbClr val="141414"/>
                </a:solidFill>
                <a:latin typeface="Manrope"/>
                <a:ea typeface="Manrope"/>
                <a:cs typeface="Manrope"/>
                <a:sym typeface="Manrope"/>
              </a:endParaRPr>
            </a:p>
            <a:p>
              <a:pPr indent="0" lvl="0" marL="0" rtl="0" algn="l">
                <a:spcBef>
                  <a:spcPts val="0"/>
                </a:spcBef>
                <a:spcAft>
                  <a:spcPts val="0"/>
                </a:spcAft>
                <a:buNone/>
              </a:pPr>
              <a:r>
                <a:rPr lang="en-US" sz="1500">
                  <a:solidFill>
                    <a:srgbClr val="141414"/>
                  </a:solidFill>
                  <a:latin typeface="Manrope"/>
                  <a:ea typeface="Manrope"/>
                  <a:cs typeface="Manrope"/>
                  <a:sym typeface="Manrope"/>
                </a:rPr>
                <a:t>+  f(Demographics) + DFS usage + HH division of labour + Prior complaint experience + Challenges around DFS</a:t>
              </a:r>
              <a:endParaRPr b="1" sz="1700">
                <a:solidFill>
                  <a:srgbClr val="141414"/>
                </a:solidFill>
                <a:latin typeface="Manrope"/>
                <a:ea typeface="Manrope"/>
                <a:cs typeface="Manrope"/>
                <a:sym typeface="Manrope"/>
              </a:endParaRPr>
            </a:p>
          </p:txBody>
        </p:sp>
      </p:grpSp>
      <p:pic>
        <p:nvPicPr>
          <p:cNvPr id="1022" name="Google Shape;1022;p89"/>
          <p:cNvPicPr preferRelativeResize="0"/>
          <p:nvPr/>
        </p:nvPicPr>
        <p:blipFill>
          <a:blip r:embed="rId3">
            <a:alphaModFix/>
          </a:blip>
          <a:stretch>
            <a:fillRect/>
          </a:stretch>
        </p:blipFill>
        <p:spPr>
          <a:xfrm>
            <a:off x="2719975" y="5498075"/>
            <a:ext cx="609600" cy="60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4"/>
          <p:cNvSpPr txBox="1"/>
          <p:nvPr>
            <p:ph type="title"/>
          </p:nvPr>
        </p:nvSpPr>
        <p:spPr>
          <a:xfrm>
            <a:off x="585224" y="324675"/>
            <a:ext cx="87684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We sampled individuals who use digital financial services (DFS) to ask them about grievance redressal </a:t>
            </a:r>
            <a:endParaRPr/>
          </a:p>
        </p:txBody>
      </p:sp>
      <p:sp>
        <p:nvSpPr>
          <p:cNvPr id="619" name="Google Shape;619;p54"/>
          <p:cNvSpPr txBox="1"/>
          <p:nvPr/>
        </p:nvSpPr>
        <p:spPr>
          <a:xfrm>
            <a:off x="596275" y="5153250"/>
            <a:ext cx="4558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100">
                <a:latin typeface="Manrope ExtraLight"/>
                <a:ea typeface="Manrope ExtraLight"/>
                <a:cs typeface="Manrope ExtraLight"/>
                <a:sym typeface="Manrope ExtraLight"/>
              </a:rPr>
              <a:t>sources: </a:t>
            </a:r>
            <a:r>
              <a:rPr lang="en-US" sz="1100" u="sng">
                <a:solidFill>
                  <a:schemeClr val="hlink"/>
                </a:solidFill>
                <a:latin typeface="Manrope ExtraLight"/>
                <a:ea typeface="Manrope ExtraLight"/>
                <a:cs typeface="Manrope ExtraLight"/>
                <a:sym typeface="Manrope ExtraLight"/>
                <a:hlinkClick r:id="rId3"/>
              </a:rPr>
              <a:t>The Mobile Gender Gap Report</a:t>
            </a:r>
            <a:endParaRPr sz="1100">
              <a:latin typeface="Manrope ExtraLight"/>
              <a:ea typeface="Manrope ExtraLight"/>
              <a:cs typeface="Manrope ExtraLight"/>
              <a:sym typeface="Manrope ExtraLight"/>
            </a:endParaRPr>
          </a:p>
        </p:txBody>
      </p:sp>
      <p:pic>
        <p:nvPicPr>
          <p:cNvPr id="620" name="Google Shape;620;p54" title="Points scored"/>
          <p:cNvPicPr preferRelativeResize="0"/>
          <p:nvPr/>
        </p:nvPicPr>
        <p:blipFill>
          <a:blip r:embed="rId4">
            <a:alphaModFix/>
          </a:blip>
          <a:stretch>
            <a:fillRect/>
          </a:stretch>
        </p:blipFill>
        <p:spPr>
          <a:xfrm>
            <a:off x="596276" y="1586838"/>
            <a:ext cx="5392386" cy="3502175"/>
          </a:xfrm>
          <a:prstGeom prst="rect">
            <a:avLst/>
          </a:prstGeom>
          <a:noFill/>
          <a:ln cap="flat" cmpd="sng" w="9525">
            <a:solidFill>
              <a:schemeClr val="dk1"/>
            </a:solidFill>
            <a:prstDash val="solid"/>
            <a:round/>
            <a:headEnd len="sm" w="sm" type="none"/>
            <a:tailEnd len="sm" w="sm" type="none"/>
          </a:ln>
        </p:spPr>
      </p:pic>
      <p:sp>
        <p:nvSpPr>
          <p:cNvPr id="621" name="Google Shape;621;p54"/>
          <p:cNvSpPr txBox="1"/>
          <p:nvPr/>
        </p:nvSpPr>
        <p:spPr>
          <a:xfrm>
            <a:off x="3935025" y="2655650"/>
            <a:ext cx="1968600" cy="523200"/>
          </a:xfrm>
          <a:prstGeom prst="rect">
            <a:avLst/>
          </a:prstGeom>
          <a:solidFill>
            <a:schemeClr val="dk1"/>
          </a:solidFill>
          <a:ln cap="flat" cmpd="sng" w="9525">
            <a:solidFill>
              <a:schemeClr val="dk1"/>
            </a:solidFill>
            <a:prstDash val="solid"/>
            <a:round/>
            <a:headEnd len="sm" w="sm" type="none"/>
            <a:tailEnd len="sm" w="sm" type="none"/>
          </a:ln>
          <a:effectLst>
            <a:outerShdw blurRad="57150" rotWithShape="0" algn="bl" dir="5400000" dist="85725">
              <a:schemeClr val="accent3">
                <a:alpha val="50000"/>
              </a:scheme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Manrope Medium"/>
                <a:ea typeface="Manrope Medium"/>
                <a:cs typeface="Manrope Medium"/>
                <a:sym typeface="Manrope Medium"/>
              </a:rPr>
              <a:t>For every 100 adult women, 21 use mobile internet </a:t>
            </a:r>
            <a:endParaRPr sz="1100">
              <a:solidFill>
                <a:schemeClr val="lt1"/>
              </a:solidFill>
              <a:latin typeface="Manrope Medium"/>
              <a:ea typeface="Manrope Medium"/>
              <a:cs typeface="Manrope Medium"/>
              <a:sym typeface="Manrope Medium"/>
            </a:endParaRPr>
          </a:p>
        </p:txBody>
      </p:sp>
      <p:sp>
        <p:nvSpPr>
          <p:cNvPr id="622" name="Google Shape;622;p54"/>
          <p:cNvSpPr txBox="1"/>
          <p:nvPr/>
        </p:nvSpPr>
        <p:spPr>
          <a:xfrm>
            <a:off x="3909550" y="3713950"/>
            <a:ext cx="1968600" cy="523200"/>
          </a:xfrm>
          <a:prstGeom prst="rect">
            <a:avLst/>
          </a:prstGeom>
          <a:solidFill>
            <a:schemeClr val="dk1"/>
          </a:solidFill>
          <a:ln cap="flat" cmpd="sng" w="9525">
            <a:solidFill>
              <a:schemeClr val="dk1"/>
            </a:solidFill>
            <a:prstDash val="solid"/>
            <a:round/>
            <a:headEnd len="sm" w="sm" type="none"/>
            <a:tailEnd len="sm" w="sm" type="none"/>
          </a:ln>
          <a:effectLst>
            <a:outerShdw blurRad="57150" rotWithShape="0" algn="bl" dir="5400000" dist="85725">
              <a:schemeClr val="accent3">
                <a:alpha val="50000"/>
              </a:scheme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Manrope Medium"/>
                <a:ea typeface="Manrope Medium"/>
                <a:cs typeface="Manrope Medium"/>
                <a:sym typeface="Manrope Medium"/>
              </a:rPr>
              <a:t>For every 100 adult men, </a:t>
            </a:r>
            <a:endParaRPr sz="1100">
              <a:solidFill>
                <a:schemeClr val="lt1"/>
              </a:solidFill>
              <a:latin typeface="Manrope Medium"/>
              <a:ea typeface="Manrope Medium"/>
              <a:cs typeface="Manrope Medium"/>
              <a:sym typeface="Manrope Medium"/>
            </a:endParaRPr>
          </a:p>
          <a:p>
            <a:pPr indent="0" lvl="0" marL="0" rtl="0" algn="l">
              <a:spcBef>
                <a:spcPts val="0"/>
              </a:spcBef>
              <a:spcAft>
                <a:spcPts val="0"/>
              </a:spcAft>
              <a:buNone/>
            </a:pPr>
            <a:r>
              <a:rPr lang="en-US" sz="1100">
                <a:solidFill>
                  <a:schemeClr val="lt1"/>
                </a:solidFill>
                <a:latin typeface="Manrope Medium"/>
                <a:ea typeface="Manrope Medium"/>
                <a:cs typeface="Manrope Medium"/>
                <a:sym typeface="Manrope Medium"/>
              </a:rPr>
              <a:t>42 use mobile internet </a:t>
            </a:r>
            <a:endParaRPr sz="1100">
              <a:solidFill>
                <a:schemeClr val="lt1"/>
              </a:solidFill>
              <a:latin typeface="Manrope Medium"/>
              <a:ea typeface="Manrope Medium"/>
              <a:cs typeface="Manrope Medium"/>
              <a:sym typeface="Manrope Medium"/>
            </a:endParaRPr>
          </a:p>
        </p:txBody>
      </p:sp>
      <p:sp>
        <p:nvSpPr>
          <p:cNvPr id="623" name="Google Shape;623;p54"/>
          <p:cNvSpPr txBox="1"/>
          <p:nvPr/>
        </p:nvSpPr>
        <p:spPr>
          <a:xfrm>
            <a:off x="6289825" y="1442275"/>
            <a:ext cx="4951200" cy="448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latin typeface="Manrope"/>
                <a:ea typeface="Manrope"/>
                <a:cs typeface="Manrope"/>
                <a:sym typeface="Manrope"/>
              </a:rPr>
              <a:t>Our surveyors talked to individuals who already use DFS, because we are interested in </a:t>
            </a:r>
            <a:r>
              <a:rPr lang="en-US" sz="1300">
                <a:solidFill>
                  <a:schemeClr val="accent2"/>
                </a:solidFill>
                <a:latin typeface="Manrope"/>
                <a:ea typeface="Manrope"/>
                <a:cs typeface="Manrope"/>
                <a:sym typeface="Manrope"/>
              </a:rPr>
              <a:t>grievance redressal among users. </a:t>
            </a:r>
            <a:r>
              <a:rPr lang="en-US" sz="1300">
                <a:solidFill>
                  <a:srgbClr val="141414"/>
                </a:solidFill>
                <a:latin typeface="Manrope"/>
                <a:ea typeface="Manrope"/>
                <a:cs typeface="Manrope"/>
                <a:sym typeface="Manrope"/>
              </a:rPr>
              <a:t>Using  DFS is rare among rural women.</a:t>
            </a:r>
            <a:r>
              <a:rPr lang="en-US" sz="1300">
                <a:latin typeface="Manrope"/>
                <a:ea typeface="Manrope"/>
                <a:cs typeface="Manrope"/>
                <a:sym typeface="Manrope"/>
              </a:rPr>
              <a:t>These respondents most closely represent the population that is already digitally </a:t>
            </a:r>
            <a:r>
              <a:rPr lang="en-US" sz="1300">
                <a:latin typeface="Manrope"/>
                <a:ea typeface="Manrope"/>
                <a:cs typeface="Manrope"/>
                <a:sym typeface="Manrope"/>
              </a:rPr>
              <a:t>engaged</a:t>
            </a:r>
            <a:r>
              <a:rPr lang="en-US" sz="1300">
                <a:latin typeface="Manrope"/>
                <a:ea typeface="Manrope"/>
                <a:cs typeface="Manrope"/>
                <a:sym typeface="Manrope"/>
              </a:rPr>
              <a:t>. </a:t>
            </a:r>
            <a:endParaRPr sz="1300">
              <a:latin typeface="Manrope"/>
              <a:ea typeface="Manrope"/>
              <a:cs typeface="Manrope"/>
              <a:sym typeface="Manrope"/>
            </a:endParaRPr>
          </a:p>
          <a:p>
            <a:pPr indent="0" lvl="0" marL="0" rtl="0" algn="l">
              <a:spcBef>
                <a:spcPts val="0"/>
              </a:spcBef>
              <a:spcAft>
                <a:spcPts val="0"/>
              </a:spcAft>
              <a:buNone/>
            </a:pPr>
            <a:r>
              <a:t/>
            </a:r>
            <a:endParaRPr sz="1300">
              <a:solidFill>
                <a:srgbClr val="141414"/>
              </a:solidFill>
              <a:latin typeface="Manrope Medium"/>
              <a:ea typeface="Manrope Medium"/>
              <a:cs typeface="Manrope Medium"/>
              <a:sym typeface="Manrope Medium"/>
            </a:endParaRPr>
          </a:p>
          <a:p>
            <a:pPr indent="-190500" lvl="0" marL="171450" rtl="0" algn="l">
              <a:spcBef>
                <a:spcPts val="0"/>
              </a:spcBef>
              <a:spcAft>
                <a:spcPts val="0"/>
              </a:spcAft>
              <a:buClr>
                <a:srgbClr val="141414"/>
              </a:buClr>
              <a:buSzPts val="1200"/>
              <a:buFont typeface="Manrope"/>
              <a:buChar char="●"/>
            </a:pPr>
            <a:r>
              <a:rPr lang="en-US" sz="1200">
                <a:solidFill>
                  <a:srgbClr val="141414"/>
                </a:solidFill>
                <a:latin typeface="Manrope"/>
                <a:ea typeface="Manrope"/>
                <a:cs typeface="Manrope"/>
                <a:sym typeface="Manrope"/>
              </a:rPr>
              <a:t>In Bihar, one Aspirational District out of 13 was sampled in a manner that districts with higher population were more likely to be selected. In UP, Varanasi district was purposively selected, given NITI Aayog’s interest in its Sewapuri block.</a:t>
            </a:r>
            <a:endParaRPr sz="1200">
              <a:solidFill>
                <a:srgbClr val="141414"/>
              </a:solidFill>
              <a:latin typeface="Manrope"/>
              <a:ea typeface="Manrope"/>
              <a:cs typeface="Manrope"/>
              <a:sym typeface="Manrope"/>
            </a:endParaRPr>
          </a:p>
          <a:p>
            <a:pPr indent="-190500" lvl="0" marL="171450" rtl="0" algn="l">
              <a:spcBef>
                <a:spcPts val="1000"/>
              </a:spcBef>
              <a:spcAft>
                <a:spcPts val="0"/>
              </a:spcAft>
              <a:buClr>
                <a:srgbClr val="141414"/>
              </a:buClr>
              <a:buSzPts val="1200"/>
              <a:buFont typeface="Manrope"/>
              <a:buChar char="●"/>
            </a:pPr>
            <a:r>
              <a:rPr lang="en-US" sz="1200">
                <a:solidFill>
                  <a:srgbClr val="141414"/>
                </a:solidFill>
                <a:latin typeface="Manrope"/>
                <a:ea typeface="Manrope"/>
                <a:cs typeface="Manrope"/>
                <a:sym typeface="Manrope"/>
              </a:rPr>
              <a:t>Two villages were randomly selected from each district after applying inclusion criteria,  greater than average </a:t>
            </a:r>
            <a:r>
              <a:rPr i="1" lang="en-US" sz="1200">
                <a:solidFill>
                  <a:srgbClr val="141414"/>
                </a:solidFill>
                <a:latin typeface="Manrope"/>
                <a:ea typeface="Manrope"/>
                <a:cs typeface="Manrope"/>
                <a:sym typeface="Manrope"/>
              </a:rPr>
              <a:t>population</a:t>
            </a:r>
            <a:r>
              <a:rPr lang="en-US" sz="1200">
                <a:solidFill>
                  <a:srgbClr val="141414"/>
                </a:solidFill>
                <a:latin typeface="Manrope"/>
                <a:ea typeface="Manrope"/>
                <a:cs typeface="Manrope"/>
                <a:sym typeface="Manrope"/>
              </a:rPr>
              <a:t> and </a:t>
            </a:r>
            <a:r>
              <a:rPr i="1" lang="en-US" sz="1200">
                <a:solidFill>
                  <a:srgbClr val="141414"/>
                </a:solidFill>
                <a:latin typeface="Manrope"/>
                <a:ea typeface="Manrope"/>
                <a:cs typeface="Manrope"/>
                <a:sym typeface="Manrope"/>
              </a:rPr>
              <a:t>digital asset prevalence</a:t>
            </a:r>
            <a:r>
              <a:rPr lang="en-US" sz="1200">
                <a:solidFill>
                  <a:srgbClr val="141414"/>
                </a:solidFill>
                <a:latin typeface="Manrope"/>
                <a:ea typeface="Manrope"/>
                <a:cs typeface="Manrope"/>
                <a:sym typeface="Manrope"/>
              </a:rPr>
              <a:t>. </a:t>
            </a:r>
            <a:endParaRPr sz="1200">
              <a:solidFill>
                <a:srgbClr val="141414"/>
              </a:solidFill>
              <a:latin typeface="Manrope"/>
              <a:ea typeface="Manrope"/>
              <a:cs typeface="Manrope"/>
              <a:sym typeface="Manrope"/>
            </a:endParaRPr>
          </a:p>
          <a:p>
            <a:pPr indent="-190500" lvl="0" marL="171450" rtl="0" algn="l">
              <a:spcBef>
                <a:spcPts val="1000"/>
              </a:spcBef>
              <a:spcAft>
                <a:spcPts val="0"/>
              </a:spcAft>
              <a:buClr>
                <a:srgbClr val="141414"/>
              </a:buClr>
              <a:buSzPts val="1200"/>
              <a:buFont typeface="Manrope"/>
              <a:buChar char="●"/>
            </a:pPr>
            <a:r>
              <a:rPr lang="en-US" sz="1200">
                <a:solidFill>
                  <a:srgbClr val="141414"/>
                </a:solidFill>
                <a:latin typeface="Manrope"/>
                <a:ea typeface="Manrope"/>
                <a:cs typeface="Manrope"/>
                <a:sym typeface="Manrope"/>
              </a:rPr>
              <a:t>The number of households to be surveyed was based on village population</a:t>
            </a:r>
            <a:r>
              <a:rPr lang="en-US" sz="1200">
                <a:solidFill>
                  <a:srgbClr val="141414"/>
                </a:solidFill>
                <a:latin typeface="Manrope"/>
                <a:ea typeface="Manrope"/>
                <a:cs typeface="Manrope"/>
                <a:sym typeface="Manrope"/>
              </a:rPr>
              <a:t>. A</a:t>
            </a:r>
            <a:r>
              <a:rPr lang="en-US" sz="1200">
                <a:solidFill>
                  <a:srgbClr val="141414"/>
                </a:solidFill>
                <a:latin typeface="Manrope"/>
                <a:ea typeface="Manrope"/>
                <a:cs typeface="Manrope"/>
                <a:sym typeface="Manrope"/>
              </a:rPr>
              <a:t> fixed number of households were skipped after every successful survey to ensure the entire village was covered.</a:t>
            </a:r>
            <a:r>
              <a:rPr lang="en-US" sz="1200">
                <a:solidFill>
                  <a:srgbClr val="141414"/>
                </a:solidFill>
                <a:latin typeface="Manrope"/>
                <a:ea typeface="Manrope"/>
                <a:cs typeface="Manrope"/>
                <a:sym typeface="Manrope"/>
              </a:rPr>
              <a:t> </a:t>
            </a:r>
            <a:endParaRPr sz="1200">
              <a:solidFill>
                <a:srgbClr val="141414"/>
              </a:solidFill>
              <a:latin typeface="Manrope"/>
              <a:ea typeface="Manrope"/>
              <a:cs typeface="Manrope"/>
              <a:sym typeface="Manrope"/>
            </a:endParaRPr>
          </a:p>
          <a:p>
            <a:pPr indent="-190500" lvl="0" marL="171450" rtl="0" algn="l">
              <a:spcBef>
                <a:spcPts val="1000"/>
              </a:spcBef>
              <a:spcAft>
                <a:spcPts val="0"/>
              </a:spcAft>
              <a:buClr>
                <a:srgbClr val="141414"/>
              </a:buClr>
              <a:buSzPts val="1200"/>
              <a:buFont typeface="Manrope"/>
              <a:buChar char="●"/>
            </a:pPr>
            <a:r>
              <a:rPr lang="en-US" sz="1200">
                <a:solidFill>
                  <a:srgbClr val="141414"/>
                </a:solidFill>
                <a:latin typeface="Manrope"/>
                <a:ea typeface="Manrope"/>
                <a:cs typeface="Manrope"/>
                <a:sym typeface="Manrope"/>
              </a:rPr>
              <a:t>The first respondent in a village was female, and thereafter surveyors asked alternatively for male or female respondents. </a:t>
            </a:r>
            <a:endParaRPr sz="1200">
              <a:solidFill>
                <a:srgbClr val="141414"/>
              </a:solidFill>
              <a:latin typeface="Manrope"/>
              <a:ea typeface="Manrope"/>
              <a:cs typeface="Manrope"/>
              <a:sym typeface="Manrope"/>
            </a:endParaRPr>
          </a:p>
          <a:p>
            <a:pPr indent="-190500" lvl="0" marL="171450" rtl="0" algn="l">
              <a:spcBef>
                <a:spcPts val="1000"/>
              </a:spcBef>
              <a:spcAft>
                <a:spcPts val="1000"/>
              </a:spcAft>
              <a:buClr>
                <a:srgbClr val="141414"/>
              </a:buClr>
              <a:buSzPts val="1200"/>
              <a:buFont typeface="Manrope"/>
              <a:buChar char="●"/>
            </a:pPr>
            <a:r>
              <a:rPr lang="en-US" sz="1200">
                <a:solidFill>
                  <a:srgbClr val="141414"/>
                </a:solidFill>
                <a:latin typeface="Manrope"/>
                <a:ea typeface="Manrope"/>
                <a:cs typeface="Manrope"/>
                <a:sym typeface="Manrope"/>
              </a:rPr>
              <a:t>Respondents were screened for age 18-55 years and usage of at least one of twelve DFS app or services.</a:t>
            </a:r>
            <a:endParaRPr sz="1200">
              <a:solidFill>
                <a:srgbClr val="141414"/>
              </a:solidFill>
              <a:latin typeface="Manrope Medium"/>
              <a:ea typeface="Manrope Medium"/>
              <a:cs typeface="Manrope Medium"/>
              <a:sym typeface="Manrope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90"/>
          <p:cNvSpPr txBox="1"/>
          <p:nvPr>
            <p:ph type="title"/>
          </p:nvPr>
        </p:nvSpPr>
        <p:spPr>
          <a:xfrm>
            <a:off x="972975" y="1123500"/>
            <a:ext cx="6260700" cy="1957200"/>
          </a:xfrm>
          <a:prstGeom prst="rect">
            <a:avLst/>
          </a:prstGeom>
        </p:spPr>
        <p:txBody>
          <a:bodyPr anchorCtr="0" anchor="ctr" bIns="43875" lIns="87775" spcFirstLastPara="1" rIns="87775" wrap="square" tIns="43875">
            <a:normAutofit/>
          </a:bodyPr>
          <a:lstStyle/>
          <a:p>
            <a:pPr indent="0" lvl="0" marL="0" rtl="0" algn="l">
              <a:spcBef>
                <a:spcPts val="0"/>
              </a:spcBef>
              <a:spcAft>
                <a:spcPts val="0"/>
              </a:spcAft>
              <a:buNone/>
            </a:pPr>
            <a:r>
              <a:rPr b="1" lang="en-US"/>
              <a:t>Appendix:</a:t>
            </a:r>
            <a:endParaRPr b="1"/>
          </a:p>
          <a:p>
            <a:pPr indent="0" lvl="0" marL="0" rtl="0" algn="l">
              <a:spcBef>
                <a:spcPts val="0"/>
              </a:spcBef>
              <a:spcAft>
                <a:spcPts val="0"/>
              </a:spcAft>
              <a:buNone/>
            </a:pPr>
            <a:r>
              <a:rPr lang="en-US"/>
              <a:t>Results of the Embedded Hassle Aversion Experiment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91"/>
          <p:cNvSpPr/>
          <p:nvPr/>
        </p:nvSpPr>
        <p:spPr>
          <a:xfrm>
            <a:off x="585350" y="2856775"/>
            <a:ext cx="10534200" cy="2600400"/>
          </a:xfrm>
          <a:prstGeom prst="rect">
            <a:avLst/>
          </a:prstGeom>
          <a:solidFill>
            <a:schemeClr val="lt2"/>
          </a:solidFill>
          <a:ln>
            <a:noFill/>
          </a:ln>
        </p:spPr>
        <p:txBody>
          <a:bodyPr anchorCtr="0" anchor="t" bIns="87775" lIns="87775" spcFirstLastPara="1" rIns="87775" wrap="square" tIns="87775">
            <a:noAutofit/>
          </a:bodyPr>
          <a:lstStyle/>
          <a:p>
            <a:pPr indent="-304800" lvl="0" marL="457200" rtl="0" algn="l">
              <a:spcBef>
                <a:spcPts val="0"/>
              </a:spcBef>
              <a:spcAft>
                <a:spcPts val="0"/>
              </a:spcAft>
              <a:buClr>
                <a:schemeClr val="accent4"/>
              </a:buClr>
              <a:buSzPts val="1200"/>
              <a:buFont typeface="Manrope"/>
              <a:buChar char="●"/>
            </a:pPr>
            <a:r>
              <a:rPr b="1" lang="en-US" sz="1200">
                <a:solidFill>
                  <a:schemeClr val="accent4"/>
                </a:solidFill>
                <a:latin typeface="Manrope"/>
                <a:ea typeface="Manrope"/>
                <a:cs typeface="Manrope"/>
                <a:sym typeface="Manrope"/>
              </a:rPr>
              <a:t>239 r</a:t>
            </a:r>
            <a:r>
              <a:rPr b="1" lang="en-US" sz="1200">
                <a:solidFill>
                  <a:schemeClr val="accent4"/>
                </a:solidFill>
                <a:latin typeface="Manrope"/>
                <a:ea typeface="Manrope"/>
                <a:cs typeface="Manrope"/>
                <a:sym typeface="Manrope"/>
              </a:rPr>
              <a:t>espondents</a:t>
            </a:r>
            <a:r>
              <a:rPr b="1" lang="en-US" sz="1200">
                <a:solidFill>
                  <a:schemeClr val="accent4"/>
                </a:solidFill>
                <a:latin typeface="Manrope"/>
                <a:ea typeface="Manrope"/>
                <a:cs typeface="Manrope"/>
                <a:sym typeface="Manrope"/>
              </a:rPr>
              <a:t> </a:t>
            </a:r>
            <a:r>
              <a:rPr lang="en-US" sz="1200">
                <a:solidFill>
                  <a:schemeClr val="accent4"/>
                </a:solidFill>
                <a:latin typeface="Manrope"/>
                <a:ea typeface="Manrope"/>
                <a:cs typeface="Manrope"/>
                <a:sym typeface="Manrope"/>
              </a:rPr>
              <a:t>who would send the money through an app </a:t>
            </a:r>
            <a:r>
              <a:rPr b="1" lang="en-US" sz="1200">
                <a:solidFill>
                  <a:schemeClr val="accent4"/>
                </a:solidFill>
                <a:latin typeface="Manrope"/>
                <a:ea typeface="Manrope"/>
                <a:cs typeface="Manrope"/>
                <a:sym typeface="Manrope"/>
              </a:rPr>
              <a:t>themselves</a:t>
            </a:r>
            <a:endParaRPr sz="1200">
              <a:solidFill>
                <a:schemeClr val="accent4"/>
              </a:solidFill>
              <a:latin typeface="Manrope"/>
              <a:ea typeface="Manrope"/>
              <a:cs typeface="Manrope"/>
              <a:sym typeface="Manrope"/>
            </a:endParaRPr>
          </a:p>
          <a:p>
            <a:pPr indent="0" lvl="0" marL="444500" rtl="0" algn="l">
              <a:spcBef>
                <a:spcPts val="0"/>
              </a:spcBef>
              <a:spcAft>
                <a:spcPts val="0"/>
              </a:spcAft>
              <a:buNone/>
            </a:pPr>
            <a:r>
              <a:t/>
            </a:r>
            <a:endParaRPr sz="1200">
              <a:solidFill>
                <a:schemeClr val="accent4"/>
              </a:solidFill>
              <a:latin typeface="Manrope"/>
              <a:ea typeface="Manrope"/>
              <a:cs typeface="Manrope"/>
              <a:sym typeface="Manrope"/>
            </a:endParaRPr>
          </a:p>
          <a:p>
            <a:pPr indent="-298450" lvl="0" marL="444500" rtl="0" algn="l">
              <a:spcBef>
                <a:spcPts val="0"/>
              </a:spcBef>
              <a:spcAft>
                <a:spcPts val="0"/>
              </a:spcAft>
              <a:buClr>
                <a:schemeClr val="accent4"/>
              </a:buClr>
              <a:buSzPts val="1100"/>
              <a:buFont typeface="Manrope"/>
              <a:buChar char="●"/>
            </a:pPr>
            <a:r>
              <a:rPr b="1" lang="en-US" sz="1200">
                <a:solidFill>
                  <a:schemeClr val="dk1"/>
                </a:solidFill>
                <a:latin typeface="Manrope"/>
                <a:ea typeface="Manrope"/>
                <a:cs typeface="Manrope"/>
                <a:sym typeface="Manrope"/>
              </a:rPr>
              <a:t>222 respondents</a:t>
            </a:r>
            <a:r>
              <a:rPr lang="en-US" sz="1200">
                <a:solidFill>
                  <a:schemeClr val="dk1"/>
                </a:solidFill>
                <a:latin typeface="Manrope"/>
                <a:ea typeface="Manrope"/>
                <a:cs typeface="Manrope"/>
                <a:sym typeface="Manrope"/>
              </a:rPr>
              <a:t> who would send the money through an </a:t>
            </a:r>
            <a:r>
              <a:rPr b="1" lang="en-US" sz="1200">
                <a:solidFill>
                  <a:schemeClr val="dk1"/>
                </a:solidFill>
                <a:latin typeface="Manrope"/>
                <a:ea typeface="Manrope"/>
                <a:cs typeface="Manrope"/>
                <a:sym typeface="Manrope"/>
              </a:rPr>
              <a:t>agent</a:t>
            </a:r>
            <a:endParaRPr sz="1200">
              <a:solidFill>
                <a:schemeClr val="dk1"/>
              </a:solidFill>
              <a:latin typeface="Manrope"/>
              <a:ea typeface="Manrope"/>
              <a:cs typeface="Manrope"/>
              <a:sym typeface="Manrope"/>
            </a:endParaRPr>
          </a:p>
          <a:p>
            <a:pPr indent="0" lvl="0" marL="444500" rtl="0" algn="l">
              <a:spcBef>
                <a:spcPts val="0"/>
              </a:spcBef>
              <a:spcAft>
                <a:spcPts val="0"/>
              </a:spcAft>
              <a:buNone/>
            </a:pPr>
            <a:r>
              <a:t/>
            </a:r>
            <a:endParaRPr sz="1200">
              <a:solidFill>
                <a:schemeClr val="dk1"/>
              </a:solidFill>
              <a:latin typeface="Manrope"/>
              <a:ea typeface="Manrope"/>
              <a:cs typeface="Manrope"/>
              <a:sym typeface="Manrope"/>
            </a:endParaRPr>
          </a:p>
          <a:p>
            <a:pPr indent="-304800" lvl="0" marL="444500" rtl="0" algn="l">
              <a:spcBef>
                <a:spcPts val="0"/>
              </a:spcBef>
              <a:spcAft>
                <a:spcPts val="0"/>
              </a:spcAft>
              <a:buClr>
                <a:schemeClr val="accent4"/>
              </a:buClr>
              <a:buSzPts val="1200"/>
              <a:buFont typeface="Manrope"/>
              <a:buChar char="●"/>
            </a:pPr>
            <a:r>
              <a:rPr lang="en-US" sz="1200">
                <a:solidFill>
                  <a:schemeClr val="accent4"/>
                </a:solidFill>
                <a:latin typeface="Manrope"/>
                <a:ea typeface="Manrope"/>
                <a:cs typeface="Manrope"/>
                <a:sym typeface="Manrope"/>
              </a:rPr>
              <a:t>It was found that </a:t>
            </a:r>
            <a:r>
              <a:rPr b="1" lang="en-US" sz="1200">
                <a:solidFill>
                  <a:schemeClr val="accent4"/>
                </a:solidFill>
                <a:latin typeface="Manrope"/>
                <a:ea typeface="Manrope"/>
                <a:cs typeface="Manrope"/>
                <a:sym typeface="Manrope"/>
              </a:rPr>
              <a:t>hassle</a:t>
            </a:r>
            <a:r>
              <a:rPr b="1" lang="en-US" sz="1200">
                <a:solidFill>
                  <a:schemeClr val="accent4"/>
                </a:solidFill>
                <a:latin typeface="Manrope"/>
                <a:ea typeface="Manrope"/>
                <a:cs typeface="Manrope"/>
                <a:sym typeface="Manrope"/>
              </a:rPr>
              <a:t> aversion was not statistically different</a:t>
            </a:r>
            <a:r>
              <a:rPr lang="en-US" sz="1200">
                <a:solidFill>
                  <a:schemeClr val="accent4"/>
                </a:solidFill>
                <a:latin typeface="Manrope"/>
                <a:ea typeface="Manrope"/>
                <a:cs typeface="Manrope"/>
                <a:sym typeface="Manrope"/>
              </a:rPr>
              <a:t> </a:t>
            </a:r>
            <a:r>
              <a:rPr lang="en-US" sz="1200">
                <a:solidFill>
                  <a:schemeClr val="accent4"/>
                </a:solidFill>
                <a:latin typeface="Manrope"/>
                <a:ea typeface="Manrope"/>
                <a:cs typeface="Manrope"/>
                <a:sym typeface="Manrope"/>
              </a:rPr>
              <a:t>across</a:t>
            </a:r>
            <a:r>
              <a:rPr lang="en-US" sz="1200">
                <a:solidFill>
                  <a:schemeClr val="accent4"/>
                </a:solidFill>
                <a:latin typeface="Manrope"/>
                <a:ea typeface="Manrope"/>
                <a:cs typeface="Manrope"/>
                <a:sym typeface="Manrope"/>
              </a:rPr>
              <a:t> the 9 arms. These findings are consistent across ANOVA, Chi-squared tests and logistic regression. </a:t>
            </a:r>
            <a:endParaRPr sz="1200">
              <a:solidFill>
                <a:schemeClr val="accent4"/>
              </a:solidFill>
              <a:latin typeface="Manrope"/>
              <a:ea typeface="Manrope"/>
              <a:cs typeface="Manrope"/>
              <a:sym typeface="Manrope"/>
            </a:endParaRPr>
          </a:p>
          <a:p>
            <a:pPr indent="0" lvl="0" marL="444500" rtl="0" algn="l">
              <a:spcBef>
                <a:spcPts val="0"/>
              </a:spcBef>
              <a:spcAft>
                <a:spcPts val="0"/>
              </a:spcAft>
              <a:buNone/>
            </a:pPr>
            <a:r>
              <a:t/>
            </a:r>
            <a:endParaRPr sz="1200">
              <a:solidFill>
                <a:schemeClr val="accent4"/>
              </a:solidFill>
              <a:latin typeface="Manrope"/>
              <a:ea typeface="Manrope"/>
              <a:cs typeface="Manrope"/>
              <a:sym typeface="Manrope"/>
            </a:endParaRPr>
          </a:p>
          <a:p>
            <a:pPr indent="-304800" lvl="0" marL="444500" rtl="0" algn="l">
              <a:spcBef>
                <a:spcPts val="0"/>
              </a:spcBef>
              <a:spcAft>
                <a:spcPts val="0"/>
              </a:spcAft>
              <a:buClr>
                <a:schemeClr val="accent4"/>
              </a:buClr>
              <a:buSzPts val="1200"/>
              <a:buFont typeface="Manrope"/>
              <a:buChar char="●"/>
            </a:pPr>
            <a:r>
              <a:rPr lang="en-US" sz="1200">
                <a:solidFill>
                  <a:schemeClr val="accent4"/>
                </a:solidFill>
                <a:latin typeface="Manrope"/>
                <a:ea typeface="Manrope"/>
                <a:cs typeface="Manrope"/>
                <a:sym typeface="Manrope"/>
              </a:rPr>
              <a:t>We found a statistically insignificant positive effect of increasing the amount of money to be sent from a low to medium bid. </a:t>
            </a:r>
            <a:endParaRPr sz="1200">
              <a:solidFill>
                <a:schemeClr val="accent4"/>
              </a:solidFill>
              <a:latin typeface="Manrope"/>
              <a:ea typeface="Manrope"/>
              <a:cs typeface="Manrope"/>
              <a:sym typeface="Manrope"/>
            </a:endParaRPr>
          </a:p>
          <a:p>
            <a:pPr indent="0" lvl="0" marL="444500" rtl="0" algn="l">
              <a:spcBef>
                <a:spcPts val="0"/>
              </a:spcBef>
              <a:spcAft>
                <a:spcPts val="0"/>
              </a:spcAft>
              <a:buNone/>
            </a:pPr>
            <a:r>
              <a:t/>
            </a:r>
            <a:endParaRPr sz="1200">
              <a:solidFill>
                <a:schemeClr val="accent4"/>
              </a:solidFill>
              <a:latin typeface="Manrope"/>
              <a:ea typeface="Manrope"/>
              <a:cs typeface="Manrope"/>
              <a:sym typeface="Manrope"/>
            </a:endParaRPr>
          </a:p>
          <a:p>
            <a:pPr indent="-304800" lvl="0" marL="444500" rtl="0" algn="l">
              <a:spcBef>
                <a:spcPts val="0"/>
              </a:spcBef>
              <a:spcAft>
                <a:spcPts val="0"/>
              </a:spcAft>
              <a:buClr>
                <a:schemeClr val="accent4"/>
              </a:buClr>
              <a:buSzPts val="1200"/>
              <a:buFont typeface="Manrope"/>
              <a:buChar char="●"/>
            </a:pPr>
            <a:r>
              <a:rPr lang="en-US" sz="1200">
                <a:solidFill>
                  <a:schemeClr val="accent4"/>
                </a:solidFill>
                <a:latin typeface="Manrope"/>
                <a:ea typeface="Manrope"/>
                <a:cs typeface="Manrope"/>
                <a:sym typeface="Manrope"/>
              </a:rPr>
              <a:t>However, there is negative but </a:t>
            </a:r>
            <a:r>
              <a:rPr lang="en-US" sz="1200">
                <a:solidFill>
                  <a:schemeClr val="dk1"/>
                </a:solidFill>
                <a:latin typeface="Manrope"/>
                <a:ea typeface="Manrope"/>
                <a:cs typeface="Manrope"/>
                <a:sym typeface="Manrope"/>
              </a:rPr>
              <a:t>statistically insignificant effect of increasing the amount of money to a high bid. </a:t>
            </a:r>
            <a:endParaRPr sz="1200">
              <a:solidFill>
                <a:schemeClr val="accent4"/>
              </a:solidFill>
              <a:latin typeface="Manrope"/>
              <a:ea typeface="Manrope"/>
              <a:cs typeface="Manrope"/>
              <a:sym typeface="Manrope"/>
            </a:endParaRPr>
          </a:p>
          <a:p>
            <a:pPr indent="0" lvl="0" marL="444500" rtl="0" algn="l">
              <a:spcBef>
                <a:spcPts val="0"/>
              </a:spcBef>
              <a:spcAft>
                <a:spcPts val="0"/>
              </a:spcAft>
              <a:buNone/>
            </a:pPr>
            <a:r>
              <a:t/>
            </a:r>
            <a:endParaRPr sz="1200">
              <a:solidFill>
                <a:schemeClr val="accent4"/>
              </a:solidFill>
              <a:latin typeface="Manrope"/>
              <a:ea typeface="Manrope"/>
              <a:cs typeface="Manrope"/>
              <a:sym typeface="Manrope"/>
            </a:endParaRPr>
          </a:p>
          <a:p>
            <a:pPr indent="-304800" lvl="0" marL="444500" rtl="0" algn="l">
              <a:spcBef>
                <a:spcPts val="0"/>
              </a:spcBef>
              <a:spcAft>
                <a:spcPts val="0"/>
              </a:spcAft>
              <a:buClr>
                <a:schemeClr val="accent4"/>
              </a:buClr>
              <a:buSzPts val="1200"/>
              <a:buFont typeface="Manrope"/>
              <a:buChar char="●"/>
            </a:pPr>
            <a:r>
              <a:rPr lang="en-US" sz="1200">
                <a:solidFill>
                  <a:schemeClr val="dk1"/>
                </a:solidFill>
                <a:latin typeface="Manrope"/>
                <a:ea typeface="Manrope"/>
                <a:cs typeface="Manrope"/>
                <a:sym typeface="Manrope"/>
              </a:rPr>
              <a:t>A positive, albeit statistically insignificant effect of increasing the fees charged by the agent. </a:t>
            </a:r>
            <a:endParaRPr sz="1200">
              <a:solidFill>
                <a:schemeClr val="accent4"/>
              </a:solidFill>
              <a:latin typeface="Manrope"/>
              <a:ea typeface="Manrope"/>
              <a:cs typeface="Manrope"/>
              <a:sym typeface="Manrope"/>
            </a:endParaRPr>
          </a:p>
          <a:p>
            <a:pPr indent="0" lvl="0" marL="0" rtl="0" algn="l">
              <a:spcBef>
                <a:spcPts val="0"/>
              </a:spcBef>
              <a:spcAft>
                <a:spcPts val="0"/>
              </a:spcAft>
              <a:buNone/>
            </a:pPr>
            <a:r>
              <a:t/>
            </a:r>
            <a:endParaRPr>
              <a:solidFill>
                <a:schemeClr val="accent4"/>
              </a:solidFill>
              <a:latin typeface="Manrope"/>
              <a:ea typeface="Manrope"/>
              <a:cs typeface="Manrope"/>
              <a:sym typeface="Manrope"/>
            </a:endParaRPr>
          </a:p>
        </p:txBody>
      </p:sp>
      <p:sp>
        <p:nvSpPr>
          <p:cNvPr id="1033" name="Google Shape;1033;p91"/>
          <p:cNvSpPr/>
          <p:nvPr/>
        </p:nvSpPr>
        <p:spPr>
          <a:xfrm>
            <a:off x="585225" y="1443850"/>
            <a:ext cx="10534200" cy="1252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87775" lIns="87775" spcFirstLastPara="1" rIns="87775" wrap="square" tIns="87775">
            <a:noAutofit/>
          </a:bodyPr>
          <a:lstStyle/>
          <a:p>
            <a:pPr indent="0" lvl="0" marL="0" rtl="0" algn="l">
              <a:spcBef>
                <a:spcPts val="0"/>
              </a:spcBef>
              <a:spcAft>
                <a:spcPts val="0"/>
              </a:spcAft>
              <a:buNone/>
            </a:pPr>
            <a:r>
              <a:rPr b="1" lang="en-US">
                <a:solidFill>
                  <a:schemeClr val="lt1"/>
                </a:solidFill>
                <a:latin typeface="Manrope"/>
                <a:ea typeface="Manrope"/>
                <a:cs typeface="Manrope"/>
                <a:sym typeface="Manrope"/>
              </a:rPr>
              <a:t>Hassle aversion measure (binary):</a:t>
            </a:r>
            <a:r>
              <a:rPr lang="en-US">
                <a:solidFill>
                  <a:schemeClr val="lt1"/>
                </a:solidFill>
                <a:latin typeface="Manrope"/>
                <a:ea typeface="Manrope"/>
                <a:cs typeface="Manrope"/>
                <a:sym typeface="Manrope"/>
              </a:rPr>
              <a:t> r</a:t>
            </a:r>
            <a:r>
              <a:rPr lang="en-US">
                <a:solidFill>
                  <a:schemeClr val="lt1"/>
                </a:solidFill>
                <a:latin typeface="Manrope"/>
                <a:ea typeface="Manrope"/>
                <a:cs typeface="Manrope"/>
                <a:sym typeface="Manrope"/>
              </a:rPr>
              <a:t>espondents were asked whether they would </a:t>
            </a:r>
            <a:endParaRPr>
              <a:solidFill>
                <a:schemeClr val="lt1"/>
              </a:solidFill>
              <a:latin typeface="Manrope"/>
              <a:ea typeface="Manrope"/>
              <a:cs typeface="Manrope"/>
              <a:sym typeface="Manrope"/>
            </a:endParaRPr>
          </a:p>
          <a:p>
            <a:pPr indent="0" lvl="0" marL="0" rtl="0" algn="l">
              <a:spcBef>
                <a:spcPts val="0"/>
              </a:spcBef>
              <a:spcAft>
                <a:spcPts val="0"/>
              </a:spcAft>
              <a:buNone/>
            </a:pPr>
            <a:r>
              <a:rPr b="1" lang="en-US">
                <a:solidFill>
                  <a:schemeClr val="lt1"/>
                </a:solidFill>
                <a:latin typeface="Manrope"/>
                <a:ea typeface="Manrope"/>
                <a:cs typeface="Manrope"/>
                <a:sym typeface="Manrope"/>
              </a:rPr>
              <a:t>1. send money themselves</a:t>
            </a:r>
            <a:r>
              <a:rPr lang="en-US">
                <a:solidFill>
                  <a:schemeClr val="lt1"/>
                </a:solidFill>
                <a:latin typeface="Manrope"/>
                <a:ea typeface="Manrope"/>
                <a:cs typeface="Manrope"/>
                <a:sym typeface="Manrope"/>
              </a:rPr>
              <a:t> through an app </a:t>
            </a:r>
            <a:r>
              <a:rPr b="1" lang="en-US" u="sng">
                <a:solidFill>
                  <a:schemeClr val="lt1"/>
                </a:solidFill>
                <a:latin typeface="Manrope"/>
                <a:ea typeface="Manrope"/>
                <a:cs typeface="Manrope"/>
                <a:sym typeface="Manrope"/>
              </a:rPr>
              <a:t>OR</a:t>
            </a:r>
            <a:r>
              <a:rPr lang="en-US" u="sng">
                <a:solidFill>
                  <a:schemeClr val="lt1"/>
                </a:solidFill>
                <a:latin typeface="Manrope"/>
                <a:ea typeface="Manrope"/>
                <a:cs typeface="Manrope"/>
                <a:sym typeface="Manrope"/>
              </a:rPr>
              <a:t> </a:t>
            </a:r>
            <a:r>
              <a:rPr lang="en-US">
                <a:solidFill>
                  <a:schemeClr val="lt1"/>
                </a:solidFill>
                <a:latin typeface="Manrope"/>
                <a:ea typeface="Manrope"/>
                <a:cs typeface="Manrope"/>
                <a:sym typeface="Manrope"/>
              </a:rPr>
              <a:t> </a:t>
            </a:r>
            <a:r>
              <a:rPr b="1" lang="en-US">
                <a:solidFill>
                  <a:schemeClr val="lt1"/>
                </a:solidFill>
                <a:latin typeface="Manrope"/>
                <a:ea typeface="Manrope"/>
                <a:cs typeface="Manrope"/>
                <a:sym typeface="Manrope"/>
              </a:rPr>
              <a:t>2. send money through an agent </a:t>
            </a:r>
            <a:r>
              <a:rPr lang="en-US">
                <a:solidFill>
                  <a:schemeClr val="lt1"/>
                </a:solidFill>
                <a:latin typeface="Manrope"/>
                <a:ea typeface="Manrope"/>
                <a:cs typeface="Manrope"/>
                <a:sym typeface="Manrope"/>
              </a:rPr>
              <a:t>who would charge a fee</a:t>
            </a:r>
            <a:endParaRPr>
              <a:solidFill>
                <a:schemeClr val="lt1"/>
              </a:solidFill>
              <a:latin typeface="Manrope"/>
              <a:ea typeface="Manrope"/>
              <a:cs typeface="Manrope"/>
              <a:sym typeface="Manrope"/>
            </a:endParaRPr>
          </a:p>
          <a:p>
            <a:pPr indent="0" lvl="0" marL="0" rtl="0" algn="l">
              <a:spcBef>
                <a:spcPts val="0"/>
              </a:spcBef>
              <a:spcAft>
                <a:spcPts val="0"/>
              </a:spcAft>
              <a:buNone/>
            </a:pPr>
            <a:r>
              <a:t/>
            </a:r>
            <a:endParaRPr>
              <a:solidFill>
                <a:schemeClr val="lt1"/>
              </a:solidFill>
              <a:latin typeface="Manrope"/>
              <a:ea typeface="Manrope"/>
              <a:cs typeface="Manrope"/>
              <a:sym typeface="Manrope"/>
            </a:endParaRPr>
          </a:p>
          <a:p>
            <a:pPr indent="0" lvl="0" marL="0" rtl="0" algn="l">
              <a:spcBef>
                <a:spcPts val="0"/>
              </a:spcBef>
              <a:spcAft>
                <a:spcPts val="0"/>
              </a:spcAft>
              <a:buNone/>
            </a:pPr>
            <a:r>
              <a:rPr lang="en-US">
                <a:solidFill>
                  <a:schemeClr val="lt1"/>
                </a:solidFill>
                <a:latin typeface="Manrope"/>
                <a:ea typeface="Manrope"/>
                <a:cs typeface="Manrope"/>
                <a:sym typeface="Manrope"/>
              </a:rPr>
              <a:t>The amount of money (low, medium, high) to be sent and the fee charged by the agent (low, medium, high) was randomized, thus leading to 9 randomly assigned arms </a:t>
            </a:r>
            <a:endParaRPr>
              <a:solidFill>
                <a:schemeClr val="lt1"/>
              </a:solidFill>
              <a:latin typeface="Manrope"/>
              <a:ea typeface="Manrope"/>
              <a:cs typeface="Manrope"/>
              <a:sym typeface="Manrope"/>
            </a:endParaRPr>
          </a:p>
        </p:txBody>
      </p:sp>
      <p:sp>
        <p:nvSpPr>
          <p:cNvPr id="1034" name="Google Shape;1034;p91"/>
          <p:cNvSpPr txBox="1"/>
          <p:nvPr/>
        </p:nvSpPr>
        <p:spPr>
          <a:xfrm>
            <a:off x="539350" y="269706"/>
            <a:ext cx="9009600" cy="8901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None/>
            </a:pPr>
            <a:r>
              <a:rPr b="1" lang="en-US" sz="2100">
                <a:solidFill>
                  <a:schemeClr val="accent2"/>
                </a:solidFill>
                <a:latin typeface="Fira Sans"/>
                <a:ea typeface="Fira Sans"/>
                <a:cs typeface="Fira Sans"/>
                <a:sym typeface="Fira Sans"/>
              </a:rPr>
              <a:t>Experiment results</a:t>
            </a:r>
            <a:endParaRPr b="1" sz="2100">
              <a:solidFill>
                <a:schemeClr val="accent2"/>
              </a:solidFill>
              <a:latin typeface="Fira Sans"/>
              <a:ea typeface="Fira Sans"/>
              <a:cs typeface="Fira Sans"/>
              <a:sym typeface="Fira Sans"/>
            </a:endParaRPr>
          </a:p>
          <a:p>
            <a:pPr indent="0" lvl="0" marL="0" rtl="0" algn="l">
              <a:lnSpc>
                <a:spcPct val="90000"/>
              </a:lnSpc>
              <a:spcBef>
                <a:spcPts val="0"/>
              </a:spcBef>
              <a:spcAft>
                <a:spcPts val="0"/>
              </a:spcAft>
              <a:buNone/>
            </a:pPr>
            <a:r>
              <a:rPr lang="en-US" sz="1900">
                <a:solidFill>
                  <a:schemeClr val="accent2"/>
                </a:solidFill>
                <a:latin typeface="Fira Sans ExtraLight"/>
                <a:ea typeface="Fira Sans ExtraLight"/>
                <a:cs typeface="Fira Sans ExtraLight"/>
                <a:sym typeface="Fira Sans ExtraLight"/>
              </a:rPr>
              <a:t>Manipulating the transfer amounts and agent fees</a:t>
            </a:r>
            <a:r>
              <a:rPr lang="en-US" sz="1900">
                <a:solidFill>
                  <a:schemeClr val="accent2"/>
                </a:solidFill>
                <a:latin typeface="Fira Sans ExtraLight"/>
                <a:ea typeface="Fira Sans ExtraLight"/>
                <a:cs typeface="Fira Sans ExtraLight"/>
                <a:sym typeface="Fira Sans ExtraLight"/>
              </a:rPr>
              <a:t> did not affect whether participants </a:t>
            </a:r>
            <a:r>
              <a:rPr lang="en-US" sz="1900">
                <a:solidFill>
                  <a:schemeClr val="accent2"/>
                </a:solidFill>
                <a:latin typeface="Fira Sans ExtraLight"/>
                <a:ea typeface="Fira Sans ExtraLight"/>
                <a:cs typeface="Fira Sans ExtraLight"/>
                <a:sym typeface="Fira Sans ExtraLight"/>
              </a:rPr>
              <a:t>preferred</a:t>
            </a:r>
            <a:r>
              <a:rPr lang="en-US" sz="1900">
                <a:solidFill>
                  <a:schemeClr val="accent2"/>
                </a:solidFill>
                <a:latin typeface="Fira Sans ExtraLight"/>
                <a:ea typeface="Fira Sans ExtraLight"/>
                <a:cs typeface="Fira Sans ExtraLight"/>
                <a:sym typeface="Fira Sans ExtraLight"/>
              </a:rPr>
              <a:t> to send money themselves or through an agent</a:t>
            </a:r>
            <a:endParaRPr sz="1900">
              <a:solidFill>
                <a:schemeClr val="accent2"/>
              </a:solidFill>
              <a:latin typeface="Fira Sans ExtraLight"/>
              <a:ea typeface="Fira Sans ExtraLight"/>
              <a:cs typeface="Fira Sans ExtraLight"/>
              <a:sym typeface="Fira Sans Extra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92"/>
          <p:cNvSpPr txBox="1"/>
          <p:nvPr/>
        </p:nvSpPr>
        <p:spPr>
          <a:xfrm>
            <a:off x="539348" y="269688"/>
            <a:ext cx="9009600" cy="5949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None/>
            </a:pPr>
            <a:r>
              <a:rPr b="1" lang="en-US" sz="2100">
                <a:solidFill>
                  <a:schemeClr val="accent2"/>
                </a:solidFill>
                <a:latin typeface="Fira Sans"/>
                <a:ea typeface="Fira Sans"/>
                <a:cs typeface="Fira Sans"/>
                <a:sym typeface="Fira Sans"/>
              </a:rPr>
              <a:t>Significant model</a:t>
            </a:r>
            <a:r>
              <a:rPr b="1" lang="en-US" sz="2100">
                <a:solidFill>
                  <a:schemeClr val="accent2"/>
                </a:solidFill>
                <a:latin typeface="Fira Sans"/>
                <a:ea typeface="Fira Sans"/>
                <a:cs typeface="Fira Sans"/>
                <a:sym typeface="Fira Sans"/>
              </a:rPr>
              <a:t> results summary</a:t>
            </a:r>
            <a:endParaRPr sz="2100">
              <a:solidFill>
                <a:schemeClr val="accent2"/>
              </a:solidFill>
              <a:latin typeface="Fira Sans Light"/>
              <a:ea typeface="Fira Sans Light"/>
              <a:cs typeface="Fira Sans Light"/>
              <a:sym typeface="Fira Sans Light"/>
            </a:endParaRPr>
          </a:p>
          <a:p>
            <a:pPr indent="0" lvl="0" marL="0" rtl="0" algn="l">
              <a:lnSpc>
                <a:spcPct val="90000"/>
              </a:lnSpc>
              <a:spcBef>
                <a:spcPts val="0"/>
              </a:spcBef>
              <a:spcAft>
                <a:spcPts val="0"/>
              </a:spcAft>
              <a:buNone/>
            </a:pPr>
            <a:r>
              <a:rPr lang="en-US" sz="1900">
                <a:solidFill>
                  <a:schemeClr val="accent2"/>
                </a:solidFill>
                <a:latin typeface="Fira Sans ExtraLight"/>
                <a:ea typeface="Fira Sans ExtraLight"/>
                <a:cs typeface="Fira Sans ExtraLight"/>
                <a:sym typeface="Fira Sans ExtraLight"/>
              </a:rPr>
              <a:t>Hassle aversion used as </a:t>
            </a:r>
            <a:r>
              <a:rPr lang="en-US" sz="1900">
                <a:solidFill>
                  <a:schemeClr val="accent2"/>
                </a:solidFill>
                <a:latin typeface="Fira Sans ExtraLight"/>
                <a:ea typeface="Fira Sans ExtraLight"/>
                <a:cs typeface="Fira Sans ExtraLight"/>
                <a:sym typeface="Fira Sans ExtraLight"/>
              </a:rPr>
              <a:t>dependent</a:t>
            </a:r>
            <a:r>
              <a:rPr lang="en-US" sz="1900">
                <a:solidFill>
                  <a:schemeClr val="accent2"/>
                </a:solidFill>
                <a:latin typeface="Fira Sans ExtraLight"/>
                <a:ea typeface="Fira Sans ExtraLight"/>
                <a:cs typeface="Fira Sans ExtraLight"/>
                <a:sym typeface="Fira Sans ExtraLight"/>
              </a:rPr>
              <a:t> variable in regression</a:t>
            </a:r>
            <a:endParaRPr sz="1900">
              <a:solidFill>
                <a:schemeClr val="accent2"/>
              </a:solidFill>
              <a:latin typeface="Fira Sans ExtraLight"/>
              <a:ea typeface="Fira Sans ExtraLight"/>
              <a:cs typeface="Fira Sans ExtraLight"/>
              <a:sym typeface="Fira Sans ExtraLight"/>
            </a:endParaRPr>
          </a:p>
        </p:txBody>
      </p:sp>
      <p:graphicFrame>
        <p:nvGraphicFramePr>
          <p:cNvPr id="1040" name="Google Shape;1040;p92"/>
          <p:cNvGraphicFramePr/>
          <p:nvPr/>
        </p:nvGraphicFramePr>
        <p:xfrm>
          <a:off x="1089500" y="1779050"/>
          <a:ext cx="3000000" cy="3000000"/>
        </p:xfrm>
        <a:graphic>
          <a:graphicData uri="http://schemas.openxmlformats.org/drawingml/2006/table">
            <a:tbl>
              <a:tblPr>
                <a:noFill/>
                <a:tableStyleId>{CE68BCAE-A0B0-4D73-9D18-1BE1039C6694}</a:tableStyleId>
              </a:tblPr>
              <a:tblGrid>
                <a:gridCol w="1534200"/>
                <a:gridCol w="1534200"/>
                <a:gridCol w="1534200"/>
                <a:gridCol w="1534200"/>
                <a:gridCol w="1534200"/>
                <a:gridCol w="1534200"/>
              </a:tblGrid>
              <a:tr h="818525">
                <a:tc>
                  <a:txBody>
                    <a:bodyPr/>
                    <a:lstStyle/>
                    <a:p>
                      <a:pPr indent="0" lvl="0" marL="0" rtl="0" algn="l">
                        <a:spcBef>
                          <a:spcPts val="0"/>
                        </a:spcBef>
                        <a:spcAft>
                          <a:spcPts val="0"/>
                        </a:spcAft>
                        <a:buNone/>
                      </a:pPr>
                      <a:r>
                        <a:t/>
                      </a:r>
                      <a:endParaRPr b="1">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9525">
                      <a:solidFill>
                        <a:srgbClr val="141414"/>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US" sz="1200">
                          <a:solidFill>
                            <a:schemeClr val="lt1"/>
                          </a:solidFill>
                          <a:latin typeface="Fira Sans"/>
                          <a:ea typeface="Fira Sans"/>
                          <a:cs typeface="Fira Sans"/>
                          <a:sym typeface="Fira Sans"/>
                        </a:rPr>
                        <a:t>Self-efficacy</a:t>
                      </a:r>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200">
                          <a:solidFill>
                            <a:schemeClr val="lt1"/>
                          </a:solidFill>
                          <a:latin typeface="Fira Sans"/>
                          <a:ea typeface="Fira Sans"/>
                          <a:cs typeface="Fira Sans"/>
                          <a:sym typeface="Fira Sans"/>
                        </a:rPr>
                        <a:t>Fatalism</a:t>
                      </a:r>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200">
                          <a:solidFill>
                            <a:schemeClr val="lt1"/>
                          </a:solidFill>
                          <a:latin typeface="Fira Sans"/>
                          <a:ea typeface="Fira Sans"/>
                          <a:cs typeface="Fira Sans"/>
                          <a:sym typeface="Fira Sans"/>
                        </a:rPr>
                        <a:t>LoC - Internality</a:t>
                      </a:r>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200">
                          <a:solidFill>
                            <a:schemeClr val="lt1"/>
                          </a:solidFill>
                          <a:latin typeface="Fira Sans"/>
                          <a:ea typeface="Fira Sans"/>
                          <a:cs typeface="Fira Sans"/>
                          <a:sym typeface="Fira Sans"/>
                        </a:rPr>
                        <a:t>LoC - Powerful Others</a:t>
                      </a:r>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200">
                          <a:solidFill>
                            <a:schemeClr val="lt1"/>
                          </a:solidFill>
                          <a:latin typeface="Fira Sans"/>
                          <a:ea typeface="Fira Sans"/>
                          <a:cs typeface="Fira Sans"/>
                          <a:sym typeface="Fira Sans"/>
                        </a:rPr>
                        <a:t>LoC - Chance</a:t>
                      </a:r>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r>
              <a:tr h="624950">
                <a:tc>
                  <a:txBody>
                    <a:bodyPr/>
                    <a:lstStyle/>
                    <a:p>
                      <a:pPr indent="0" lvl="0" marL="0" rtl="0" algn="l">
                        <a:spcBef>
                          <a:spcPts val="0"/>
                        </a:spcBef>
                        <a:spcAft>
                          <a:spcPts val="0"/>
                        </a:spcAft>
                        <a:buNone/>
                      </a:pPr>
                      <a:r>
                        <a:rPr b="1" lang="en-US" sz="1200">
                          <a:solidFill>
                            <a:schemeClr val="lt1"/>
                          </a:solidFill>
                          <a:latin typeface="Fira Sans"/>
                          <a:ea typeface="Fira Sans"/>
                          <a:cs typeface="Fira Sans"/>
                          <a:sym typeface="Fira Sans"/>
                        </a:rPr>
                        <a:t>Hassle aversion</a:t>
                      </a:r>
                      <a:endParaRPr b="1" sz="12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graphicFrame>
        <p:nvGraphicFramePr>
          <p:cNvPr id="1041" name="Google Shape;1041;p92"/>
          <p:cNvGraphicFramePr/>
          <p:nvPr/>
        </p:nvGraphicFramePr>
        <p:xfrm>
          <a:off x="1089513" y="3965025"/>
          <a:ext cx="3000000" cy="3000000"/>
        </p:xfrm>
        <a:graphic>
          <a:graphicData uri="http://schemas.openxmlformats.org/drawingml/2006/table">
            <a:tbl>
              <a:tblPr>
                <a:noFill/>
                <a:tableStyleId>{CE68BCAE-A0B0-4D73-9D18-1BE1039C6694}</a:tableStyleId>
              </a:tblPr>
              <a:tblGrid>
                <a:gridCol w="1150650"/>
                <a:gridCol w="1150650"/>
                <a:gridCol w="1150650"/>
                <a:gridCol w="1150650"/>
                <a:gridCol w="1150650"/>
                <a:gridCol w="1150650"/>
                <a:gridCol w="1150650"/>
                <a:gridCol w="1150650"/>
              </a:tblGrid>
              <a:tr h="818525">
                <a:tc>
                  <a:txBody>
                    <a:bodyPr/>
                    <a:lstStyle/>
                    <a:p>
                      <a:pPr indent="0" lvl="0" marL="0" rtl="0" algn="l">
                        <a:spcBef>
                          <a:spcPts val="0"/>
                        </a:spcBef>
                        <a:spcAft>
                          <a:spcPts val="0"/>
                        </a:spcAft>
                        <a:buNone/>
                      </a:pPr>
                      <a:r>
                        <a:t/>
                      </a:r>
                      <a:endParaRPr b="1">
                        <a:solidFill>
                          <a:srgbClr val="FFFFFF"/>
                        </a:solidFill>
                        <a:latin typeface="Fira Sans"/>
                        <a:ea typeface="Fira Sans"/>
                        <a:cs typeface="Fira Sans"/>
                        <a:sym typeface="Fira Sans"/>
                      </a:endParaRPr>
                    </a:p>
                  </a:txBody>
                  <a:tcPr marT="63500" marB="63500" marR="63500" marL="635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9525">
                      <a:solidFill>
                        <a:srgbClr val="141414"/>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US" sz="1100">
                          <a:solidFill>
                            <a:schemeClr val="lt1"/>
                          </a:solidFill>
                          <a:latin typeface="Fira Sans"/>
                          <a:ea typeface="Fira Sans"/>
                          <a:cs typeface="Fira Sans"/>
                          <a:sym typeface="Fira Sans"/>
                        </a:rPr>
                        <a:t>Trust</a:t>
                      </a:r>
                      <a:endParaRPr sz="1300"/>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100">
                          <a:solidFill>
                            <a:schemeClr val="lt1"/>
                          </a:solidFill>
                          <a:latin typeface="Fira Sans"/>
                          <a:ea typeface="Fira Sans"/>
                          <a:cs typeface="Fira Sans"/>
                          <a:sym typeface="Fira Sans"/>
                        </a:rPr>
                        <a:t>Family DFS redressal norms</a:t>
                      </a:r>
                      <a:endParaRPr sz="1300"/>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100">
                          <a:solidFill>
                            <a:schemeClr val="lt1"/>
                          </a:solidFill>
                          <a:latin typeface="Fira Sans"/>
                          <a:ea typeface="Fira Sans"/>
                          <a:cs typeface="Fira Sans"/>
                          <a:sym typeface="Fira Sans"/>
                        </a:rPr>
                        <a:t>DFS redressal norm 1</a:t>
                      </a:r>
                      <a:endParaRPr sz="1300"/>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100">
                          <a:solidFill>
                            <a:schemeClr val="lt1"/>
                          </a:solidFill>
                          <a:latin typeface="Fira Sans"/>
                          <a:ea typeface="Fira Sans"/>
                          <a:cs typeface="Fira Sans"/>
                          <a:sym typeface="Fira Sans"/>
                        </a:rPr>
                        <a:t>DFS redressal norm 2</a:t>
                      </a:r>
                      <a:endParaRPr sz="1300"/>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100">
                          <a:solidFill>
                            <a:schemeClr val="lt1"/>
                          </a:solidFill>
                          <a:latin typeface="Fira Sans"/>
                          <a:ea typeface="Fira Sans"/>
                          <a:cs typeface="Fira Sans"/>
                          <a:sym typeface="Fira Sans"/>
                        </a:rPr>
                        <a:t>DFS redressal norm 3 </a:t>
                      </a:r>
                      <a:r>
                        <a:rPr lang="en-US" sz="1100">
                          <a:solidFill>
                            <a:schemeClr val="lt1"/>
                          </a:solidFill>
                          <a:latin typeface="Fira Sans"/>
                          <a:ea typeface="Fira Sans"/>
                          <a:cs typeface="Fira Sans"/>
                          <a:sym typeface="Fira Sans"/>
                        </a:rPr>
                        <a:t>(community outlook &amp; respect)</a:t>
                      </a:r>
                      <a:endParaRPr sz="1100">
                        <a:solidFill>
                          <a:schemeClr val="lt1"/>
                        </a:solidFill>
                        <a:latin typeface="Fira Sans"/>
                        <a:ea typeface="Fira Sans"/>
                        <a:cs typeface="Fira Sans"/>
                        <a:sym typeface="Fira Sans"/>
                      </a:endParaRPr>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100">
                          <a:solidFill>
                            <a:schemeClr val="lt1"/>
                          </a:solidFill>
                          <a:latin typeface="Fira Sans"/>
                          <a:ea typeface="Fira Sans"/>
                          <a:cs typeface="Fira Sans"/>
                          <a:sym typeface="Fira Sans"/>
                        </a:rPr>
                        <a:t>DFS usage norm 1</a:t>
                      </a:r>
                      <a:endParaRPr sz="1300"/>
                    </a:p>
                  </a:txBody>
                  <a:tcPr marT="63500" marB="63500" marR="63500" marL="63500" anchor="ctr">
                    <a:lnB cap="flat" cmpd="sng" w="12700">
                      <a:solidFill>
                        <a:schemeClr val="accent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1100">
                          <a:solidFill>
                            <a:schemeClr val="lt1"/>
                          </a:solidFill>
                          <a:latin typeface="Fira Sans"/>
                          <a:ea typeface="Fira Sans"/>
                          <a:cs typeface="Fira Sans"/>
                          <a:sym typeface="Fira Sans"/>
                        </a:rPr>
                        <a:t>DFS usage norm 2 </a:t>
                      </a:r>
                      <a:r>
                        <a:rPr lang="en-US" sz="1100">
                          <a:solidFill>
                            <a:schemeClr val="lt1"/>
                          </a:solidFill>
                          <a:latin typeface="Fira Sans"/>
                          <a:ea typeface="Fira Sans"/>
                          <a:cs typeface="Fira Sans"/>
                          <a:sym typeface="Fira Sans"/>
                        </a:rPr>
                        <a:t>(female HH members prefer DFS)</a:t>
                      </a:r>
                      <a:r>
                        <a:rPr b="1" lang="en-US" sz="1100">
                          <a:solidFill>
                            <a:schemeClr val="lt1"/>
                          </a:solidFill>
                          <a:latin typeface="Fira Sans"/>
                          <a:ea typeface="Fira Sans"/>
                          <a:cs typeface="Fira Sans"/>
                          <a:sym typeface="Fira Sans"/>
                        </a:rPr>
                        <a:t> </a:t>
                      </a:r>
                      <a:endParaRPr sz="1300"/>
                    </a:p>
                  </a:txBody>
                  <a:tcPr marT="63500" marB="63500" marR="63500" marL="63500" anchor="ctr">
                    <a:lnB cap="flat" cmpd="sng" w="12700">
                      <a:solidFill>
                        <a:schemeClr val="accent4"/>
                      </a:solidFill>
                      <a:prstDash val="solid"/>
                      <a:round/>
                      <a:headEnd len="sm" w="sm" type="none"/>
                      <a:tailEnd len="sm" w="sm" type="none"/>
                    </a:lnB>
                    <a:solidFill>
                      <a:schemeClr val="dk1"/>
                    </a:solidFill>
                  </a:tcPr>
                </a:tc>
              </a:tr>
              <a:tr h="624950">
                <a:tc>
                  <a:txBody>
                    <a:bodyPr/>
                    <a:lstStyle/>
                    <a:p>
                      <a:pPr indent="0" lvl="0" marL="0" rtl="0" algn="l">
                        <a:spcBef>
                          <a:spcPts val="0"/>
                        </a:spcBef>
                        <a:spcAft>
                          <a:spcPts val="0"/>
                        </a:spcAft>
                        <a:buNone/>
                      </a:pPr>
                      <a:r>
                        <a:rPr b="1" lang="en-US" sz="1200">
                          <a:solidFill>
                            <a:schemeClr val="lt1"/>
                          </a:solidFill>
                          <a:latin typeface="Fira Sans"/>
                          <a:ea typeface="Fira Sans"/>
                          <a:cs typeface="Fira Sans"/>
                          <a:sym typeface="Fira Sans"/>
                        </a:rPr>
                        <a:t>Hassle aversion</a:t>
                      </a:r>
                      <a:endParaRPr b="1" sz="1200">
                        <a:solidFill>
                          <a:schemeClr val="lt1"/>
                        </a:solidFill>
                        <a:latin typeface="Fira Sans"/>
                        <a:ea typeface="Fira Sans"/>
                        <a:cs typeface="Fira Sans"/>
                        <a:sym typeface="Fira Sans"/>
                      </a:endParaRPr>
                    </a:p>
                  </a:txBody>
                  <a:tcPr marT="91425" marB="91425" marR="91425" marL="91425" anchor="ctr">
                    <a:lnL cap="flat" cmpd="sng" w="9525">
                      <a:solidFill>
                        <a:srgbClr val="141414"/>
                      </a:solidFill>
                      <a:prstDash val="solid"/>
                      <a:round/>
                      <a:headEnd len="sm" w="sm" type="none"/>
                      <a:tailEnd len="sm" w="sm" type="none"/>
                    </a:lnL>
                    <a:lnR cap="flat" cmpd="sng" w="9525">
                      <a:solidFill>
                        <a:srgbClr val="141414"/>
                      </a:solidFill>
                      <a:prstDash val="solid"/>
                      <a:round/>
                      <a:headEnd len="sm" w="sm" type="none"/>
                      <a:tailEnd len="sm" w="sm" type="none"/>
                    </a:lnR>
                    <a:lnT cap="flat" cmpd="sng" w="9525">
                      <a:solidFill>
                        <a:srgbClr val="141414"/>
                      </a:solidFill>
                      <a:prstDash val="solid"/>
                      <a:round/>
                      <a:headEnd len="sm" w="sm" type="none"/>
                      <a:tailEnd len="sm" w="sm" type="none"/>
                    </a:lnT>
                    <a:lnB cap="flat" cmpd="sng" w="9525">
                      <a:solidFill>
                        <a:srgbClr val="141414"/>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9525">
                      <a:solidFill>
                        <a:srgbClr val="14141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a:txBody>
                  <a:tcPr marT="63500" marB="63500" marR="63500" marL="63500" anchor="ctr">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chemeClr val="lt2"/>
                    </a:solidFill>
                  </a:tcPr>
                </a:tc>
              </a:tr>
            </a:tbl>
          </a:graphicData>
        </a:graphic>
      </p:graphicFrame>
      <p:sp>
        <p:nvSpPr>
          <p:cNvPr id="1042" name="Google Shape;1042;p92"/>
          <p:cNvSpPr txBox="1"/>
          <p:nvPr/>
        </p:nvSpPr>
        <p:spPr>
          <a:xfrm>
            <a:off x="-76125" y="1255600"/>
            <a:ext cx="2219700" cy="400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en-US">
                <a:solidFill>
                  <a:schemeClr val="dk2"/>
                </a:solidFill>
                <a:latin typeface="Manrope"/>
                <a:ea typeface="Manrope"/>
                <a:cs typeface="Manrope"/>
                <a:sym typeface="Manrope"/>
              </a:rPr>
              <a:t>Primary Predictors</a:t>
            </a:r>
            <a:endParaRPr b="1">
              <a:solidFill>
                <a:schemeClr val="dk2"/>
              </a:solidFill>
              <a:latin typeface="Manrope"/>
              <a:ea typeface="Manrope"/>
              <a:cs typeface="Manrope"/>
              <a:sym typeface="Manrope"/>
            </a:endParaRPr>
          </a:p>
        </p:txBody>
      </p:sp>
      <p:sp>
        <p:nvSpPr>
          <p:cNvPr id="1043" name="Google Shape;1043;p92"/>
          <p:cNvSpPr txBox="1"/>
          <p:nvPr/>
        </p:nvSpPr>
        <p:spPr>
          <a:xfrm>
            <a:off x="-76125" y="3446775"/>
            <a:ext cx="2219700" cy="400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en-US">
                <a:solidFill>
                  <a:schemeClr val="dk2"/>
                </a:solidFill>
                <a:latin typeface="Manrope"/>
                <a:ea typeface="Manrope"/>
                <a:cs typeface="Manrope"/>
                <a:sym typeface="Manrope"/>
              </a:rPr>
              <a:t>Secondary </a:t>
            </a:r>
            <a:r>
              <a:rPr b="1" lang="en-US">
                <a:solidFill>
                  <a:schemeClr val="dk2"/>
                </a:solidFill>
                <a:latin typeface="Manrope"/>
                <a:ea typeface="Manrope"/>
                <a:cs typeface="Manrope"/>
                <a:sym typeface="Manrope"/>
              </a:rPr>
              <a:t> Predictors</a:t>
            </a:r>
            <a:endParaRPr b="1">
              <a:solidFill>
                <a:schemeClr val="dk2"/>
              </a:solidFill>
              <a:latin typeface="Manrope"/>
              <a:ea typeface="Manrope"/>
              <a:cs typeface="Manrope"/>
              <a:sym typeface="Manrope"/>
            </a:endParaRPr>
          </a:p>
        </p:txBody>
      </p:sp>
      <p:sp>
        <p:nvSpPr>
          <p:cNvPr id="1044" name="Google Shape;1044;p92"/>
          <p:cNvSpPr/>
          <p:nvPr/>
        </p:nvSpPr>
        <p:spPr>
          <a:xfrm>
            <a:off x="2949075" y="277896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45" name="Google Shape;1045;p92"/>
          <p:cNvSpPr/>
          <p:nvPr/>
        </p:nvSpPr>
        <p:spPr>
          <a:xfrm>
            <a:off x="5947250" y="277896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46" name="Google Shape;1046;p92"/>
          <p:cNvSpPr/>
          <p:nvPr/>
        </p:nvSpPr>
        <p:spPr>
          <a:xfrm>
            <a:off x="6880525" y="511726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47" name="Google Shape;1047;p92"/>
          <p:cNvSpPr/>
          <p:nvPr/>
        </p:nvSpPr>
        <p:spPr>
          <a:xfrm>
            <a:off x="9314725" y="511726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48" name="Google Shape;1048;p92"/>
          <p:cNvSpPr/>
          <p:nvPr/>
        </p:nvSpPr>
        <p:spPr>
          <a:xfrm>
            <a:off x="6719650" y="278032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49" name="Google Shape;1049;p92"/>
          <p:cNvSpPr/>
          <p:nvPr/>
        </p:nvSpPr>
        <p:spPr>
          <a:xfrm>
            <a:off x="3595125" y="2778975"/>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50" name="Google Shape;1050;p92"/>
          <p:cNvSpPr/>
          <p:nvPr/>
        </p:nvSpPr>
        <p:spPr>
          <a:xfrm>
            <a:off x="7646975" y="5117275"/>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51" name="Google Shape;1051;p92"/>
          <p:cNvSpPr/>
          <p:nvPr/>
        </p:nvSpPr>
        <p:spPr>
          <a:xfrm>
            <a:off x="9783500" y="5117275"/>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grpSp>
        <p:nvGrpSpPr>
          <p:cNvPr id="1052" name="Google Shape;1052;p92"/>
          <p:cNvGrpSpPr/>
          <p:nvPr/>
        </p:nvGrpSpPr>
        <p:grpSpPr>
          <a:xfrm>
            <a:off x="251100" y="5673338"/>
            <a:ext cx="1461550" cy="806738"/>
            <a:chOff x="416350" y="5368538"/>
            <a:chExt cx="1461550" cy="806738"/>
          </a:xfrm>
        </p:grpSpPr>
        <p:sp>
          <p:nvSpPr>
            <p:cNvPr id="1053" name="Google Shape;1053;p92"/>
            <p:cNvSpPr/>
            <p:nvPr/>
          </p:nvSpPr>
          <p:spPr>
            <a:xfrm>
              <a:off x="421200" y="5695825"/>
              <a:ext cx="155100" cy="157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92"/>
            <p:cNvSpPr/>
            <p:nvPr/>
          </p:nvSpPr>
          <p:spPr>
            <a:xfrm>
              <a:off x="421200" y="5464463"/>
              <a:ext cx="155100" cy="157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92"/>
            <p:cNvSpPr/>
            <p:nvPr/>
          </p:nvSpPr>
          <p:spPr>
            <a:xfrm>
              <a:off x="416350" y="5927175"/>
              <a:ext cx="155100" cy="157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92"/>
            <p:cNvSpPr txBox="1"/>
            <p:nvPr/>
          </p:nvSpPr>
          <p:spPr>
            <a:xfrm>
              <a:off x="563600" y="5368538"/>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Overall sample</a:t>
              </a:r>
              <a:endParaRPr sz="1000">
                <a:solidFill>
                  <a:srgbClr val="141414"/>
                </a:solidFill>
                <a:latin typeface="Fira Sans ExtraLight"/>
                <a:ea typeface="Fira Sans ExtraLight"/>
                <a:cs typeface="Fira Sans ExtraLight"/>
                <a:sym typeface="Fira Sans ExtraLight"/>
              </a:endParaRPr>
            </a:p>
          </p:txBody>
        </p:sp>
        <p:sp>
          <p:nvSpPr>
            <p:cNvPr id="1057" name="Google Shape;1057;p92"/>
            <p:cNvSpPr txBox="1"/>
            <p:nvPr/>
          </p:nvSpPr>
          <p:spPr>
            <a:xfrm>
              <a:off x="563600" y="5583375"/>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Female</a:t>
              </a:r>
              <a:endParaRPr sz="1000">
                <a:solidFill>
                  <a:srgbClr val="141414"/>
                </a:solidFill>
                <a:latin typeface="Fira Sans ExtraLight"/>
                <a:ea typeface="Fira Sans ExtraLight"/>
                <a:cs typeface="Fira Sans ExtraLight"/>
                <a:sym typeface="Fira Sans ExtraLight"/>
              </a:endParaRPr>
            </a:p>
          </p:txBody>
        </p:sp>
        <p:sp>
          <p:nvSpPr>
            <p:cNvPr id="1058" name="Google Shape;1058;p92"/>
            <p:cNvSpPr txBox="1"/>
            <p:nvPr/>
          </p:nvSpPr>
          <p:spPr>
            <a:xfrm>
              <a:off x="563600" y="5836575"/>
              <a:ext cx="131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41414"/>
                  </a:solidFill>
                  <a:latin typeface="Fira Sans ExtraLight"/>
                  <a:ea typeface="Fira Sans ExtraLight"/>
                  <a:cs typeface="Fira Sans ExtraLight"/>
                  <a:sym typeface="Fira Sans ExtraLight"/>
                </a:rPr>
                <a:t>Male</a:t>
              </a:r>
              <a:endParaRPr sz="1000">
                <a:solidFill>
                  <a:srgbClr val="141414"/>
                </a:solidFill>
                <a:latin typeface="Fira Sans ExtraLight"/>
                <a:ea typeface="Fira Sans ExtraLight"/>
                <a:cs typeface="Fira Sans ExtraLight"/>
                <a:sym typeface="Fira Sans ExtraLight"/>
              </a:endParaRPr>
            </a:p>
          </p:txBody>
        </p:sp>
      </p:grpSp>
      <p:sp>
        <p:nvSpPr>
          <p:cNvPr id="1059" name="Google Shape;1059;p92"/>
          <p:cNvSpPr/>
          <p:nvPr/>
        </p:nvSpPr>
        <p:spPr>
          <a:xfrm>
            <a:off x="9001275" y="2778963"/>
            <a:ext cx="274200" cy="274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60" name="Google Shape;1060;p92"/>
          <p:cNvSpPr/>
          <p:nvPr/>
        </p:nvSpPr>
        <p:spPr>
          <a:xfrm>
            <a:off x="7264350" y="5118625"/>
            <a:ext cx="273000" cy="271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
        <p:nvSpPr>
          <p:cNvPr id="1061" name="Google Shape;1061;p92"/>
          <p:cNvSpPr/>
          <p:nvPr/>
        </p:nvSpPr>
        <p:spPr>
          <a:xfrm>
            <a:off x="9783500" y="2778975"/>
            <a:ext cx="274200" cy="2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a:t>
            </a:r>
            <a:endParaRPr>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93"/>
          <p:cNvSpPr txBox="1"/>
          <p:nvPr>
            <p:ph idx="1" type="body"/>
          </p:nvPr>
        </p:nvSpPr>
        <p:spPr>
          <a:xfrm>
            <a:off x="561825" y="1169800"/>
            <a:ext cx="10113000" cy="2959500"/>
          </a:xfrm>
          <a:prstGeom prst="rect">
            <a:avLst/>
          </a:prstGeom>
        </p:spPr>
        <p:txBody>
          <a:bodyPr anchorCtr="0" anchor="t" bIns="45700" lIns="91425" spcFirstLastPara="1" rIns="91425" wrap="square" tIns="45700">
            <a:normAutofit/>
          </a:bodyPr>
          <a:lstStyle/>
          <a:p>
            <a:pPr indent="0" lvl="0" marL="457200" rtl="0" algn="l">
              <a:lnSpc>
                <a:spcPct val="100000"/>
              </a:lnSpc>
              <a:spcBef>
                <a:spcPts val="0"/>
              </a:spcBef>
              <a:spcAft>
                <a:spcPts val="0"/>
              </a:spcAft>
              <a:buNone/>
            </a:pPr>
            <a:r>
              <a:t/>
            </a:r>
            <a:endParaRPr sz="1400">
              <a:solidFill>
                <a:srgbClr val="3D3D3D"/>
              </a:solidFill>
              <a:latin typeface="Manrope"/>
              <a:ea typeface="Manrope"/>
              <a:cs typeface="Manrope"/>
              <a:sym typeface="Manrope"/>
            </a:endParaRPr>
          </a:p>
          <a:p>
            <a:pPr indent="0" lvl="0" marL="0" rtl="0" algn="l">
              <a:lnSpc>
                <a:spcPct val="100000"/>
              </a:lnSpc>
              <a:spcBef>
                <a:spcPts val="0"/>
              </a:spcBef>
              <a:spcAft>
                <a:spcPts val="0"/>
              </a:spcAft>
              <a:buNone/>
            </a:pPr>
            <a:r>
              <a:rPr b="1" lang="en-US" sz="1400">
                <a:solidFill>
                  <a:schemeClr val="dk1"/>
                </a:solidFill>
                <a:latin typeface="Manrope"/>
                <a:ea typeface="Manrope"/>
                <a:cs typeface="Manrope"/>
                <a:sym typeface="Manrope"/>
              </a:rPr>
              <a:t>Preferring to send money through an app themselves (instead of through an agent) in the experiment was associated with: </a:t>
            </a:r>
            <a:endParaRPr b="1" sz="1400">
              <a:solidFill>
                <a:schemeClr val="dk1"/>
              </a:solidFill>
              <a:latin typeface="Manrope"/>
              <a:ea typeface="Manrope"/>
              <a:cs typeface="Manrope"/>
              <a:sym typeface="Manrope"/>
            </a:endParaRPr>
          </a:p>
          <a:p>
            <a:pPr indent="0" lvl="0" marL="0" rtl="0" algn="l">
              <a:lnSpc>
                <a:spcPct val="100000"/>
              </a:lnSpc>
              <a:spcBef>
                <a:spcPts val="0"/>
              </a:spcBef>
              <a:spcAft>
                <a:spcPts val="0"/>
              </a:spcAft>
              <a:buNone/>
            </a:pPr>
            <a:r>
              <a:t/>
            </a:r>
            <a:endParaRPr b="1" sz="1400">
              <a:solidFill>
                <a:srgbClr val="3D3D3D"/>
              </a:solidFill>
              <a:latin typeface="Manrope"/>
              <a:ea typeface="Manrope"/>
              <a:cs typeface="Manrope"/>
              <a:sym typeface="Manrope"/>
            </a:endParaRPr>
          </a:p>
          <a:p>
            <a:pPr indent="-317500" lvl="0" marL="457200" rtl="0" algn="l">
              <a:lnSpc>
                <a:spcPct val="100000"/>
              </a:lnSpc>
              <a:spcBef>
                <a:spcPts val="0"/>
              </a:spcBef>
              <a:spcAft>
                <a:spcPts val="0"/>
              </a:spcAft>
              <a:buClr>
                <a:srgbClr val="3D3D3D"/>
              </a:buClr>
              <a:buSzPts val="1400"/>
              <a:buChar char="•"/>
            </a:pPr>
            <a:r>
              <a:rPr lang="en-US" sz="1400">
                <a:solidFill>
                  <a:srgbClr val="3D3D3D"/>
                </a:solidFill>
                <a:latin typeface="Manrope"/>
                <a:ea typeface="Manrope"/>
                <a:cs typeface="Manrope"/>
                <a:sym typeface="Manrope"/>
              </a:rPr>
              <a:t>Higher self-efficacy (for men) </a:t>
            </a:r>
            <a:endParaRPr sz="1400">
              <a:solidFill>
                <a:srgbClr val="3D3D3D"/>
              </a:solidFill>
              <a:latin typeface="Manrope"/>
              <a:ea typeface="Manrope"/>
              <a:cs typeface="Manrope"/>
              <a:sym typeface="Manrope"/>
            </a:endParaRPr>
          </a:p>
          <a:p>
            <a:pPr indent="0" lvl="0" marL="457200" rtl="0" algn="l">
              <a:lnSpc>
                <a:spcPct val="100000"/>
              </a:lnSpc>
              <a:spcBef>
                <a:spcPts val="0"/>
              </a:spcBef>
              <a:spcAft>
                <a:spcPts val="0"/>
              </a:spcAft>
              <a:buNone/>
            </a:pPr>
            <a:r>
              <a:t/>
            </a:r>
            <a:endParaRPr sz="1400">
              <a:solidFill>
                <a:srgbClr val="3D3D3D"/>
              </a:solidFill>
              <a:latin typeface="Manrope"/>
              <a:ea typeface="Manrope"/>
              <a:cs typeface="Manrope"/>
              <a:sym typeface="Manrope"/>
            </a:endParaRPr>
          </a:p>
          <a:p>
            <a:pPr indent="-317500" lvl="0" marL="457200" rtl="0" algn="l">
              <a:lnSpc>
                <a:spcPct val="100000"/>
              </a:lnSpc>
              <a:spcBef>
                <a:spcPts val="0"/>
              </a:spcBef>
              <a:spcAft>
                <a:spcPts val="0"/>
              </a:spcAft>
              <a:buClr>
                <a:srgbClr val="3D3D3D"/>
              </a:buClr>
              <a:buSzPts val="1400"/>
              <a:buFont typeface="Manrope"/>
              <a:buChar char="•"/>
            </a:pPr>
            <a:r>
              <a:rPr lang="en-US" sz="1400">
                <a:solidFill>
                  <a:srgbClr val="3D3D3D"/>
                </a:solidFill>
                <a:latin typeface="Manrope"/>
                <a:ea typeface="Manrope"/>
                <a:cs typeface="Manrope"/>
                <a:sym typeface="Manrope"/>
              </a:rPr>
              <a:t>Higher LoC internality (</a:t>
            </a:r>
            <a:r>
              <a:rPr lang="en-US" sz="1400">
                <a:solidFill>
                  <a:srgbClr val="3D3D3D"/>
                </a:solidFill>
                <a:latin typeface="Manrope"/>
                <a:ea typeface="Manrope"/>
                <a:cs typeface="Manrope"/>
                <a:sym typeface="Manrope"/>
              </a:rPr>
              <a:t>for</a:t>
            </a:r>
            <a:r>
              <a:rPr lang="en-US" sz="1400">
                <a:solidFill>
                  <a:srgbClr val="3D3D3D"/>
                </a:solidFill>
                <a:latin typeface="Manrope"/>
                <a:ea typeface="Manrope"/>
                <a:cs typeface="Manrope"/>
                <a:sym typeface="Manrope"/>
              </a:rPr>
              <a:t> women)</a:t>
            </a:r>
            <a:endParaRPr sz="1400">
              <a:solidFill>
                <a:srgbClr val="3D3D3D"/>
              </a:solidFill>
              <a:latin typeface="Manrope"/>
              <a:ea typeface="Manrope"/>
              <a:cs typeface="Manrope"/>
              <a:sym typeface="Manrope"/>
            </a:endParaRPr>
          </a:p>
          <a:p>
            <a:pPr indent="0" lvl="0" marL="457200" rtl="0" algn="l">
              <a:lnSpc>
                <a:spcPct val="100000"/>
              </a:lnSpc>
              <a:spcBef>
                <a:spcPts val="0"/>
              </a:spcBef>
              <a:spcAft>
                <a:spcPts val="0"/>
              </a:spcAft>
              <a:buNone/>
            </a:pPr>
            <a:r>
              <a:t/>
            </a:r>
            <a:endParaRPr sz="1400">
              <a:solidFill>
                <a:srgbClr val="3D3D3D"/>
              </a:solidFill>
              <a:latin typeface="Manrope"/>
              <a:ea typeface="Manrope"/>
              <a:cs typeface="Manrope"/>
              <a:sym typeface="Manrope"/>
            </a:endParaRPr>
          </a:p>
          <a:p>
            <a:pPr indent="-317500" lvl="0" marL="457200" rtl="0" algn="l">
              <a:lnSpc>
                <a:spcPct val="100000"/>
              </a:lnSpc>
              <a:spcBef>
                <a:spcPts val="0"/>
              </a:spcBef>
              <a:spcAft>
                <a:spcPts val="0"/>
              </a:spcAft>
              <a:buClr>
                <a:srgbClr val="3D3D3D"/>
              </a:buClr>
              <a:buSzPts val="1400"/>
              <a:buChar char="•"/>
            </a:pPr>
            <a:r>
              <a:rPr lang="en-US" sz="1400">
                <a:solidFill>
                  <a:srgbClr val="3D3D3D"/>
                </a:solidFill>
                <a:latin typeface="Manrope"/>
                <a:ea typeface="Manrope"/>
                <a:cs typeface="Manrope"/>
                <a:sym typeface="Manrope"/>
              </a:rPr>
              <a:t>Higher LoC chance (for women)</a:t>
            </a:r>
            <a:endParaRPr sz="1400">
              <a:solidFill>
                <a:srgbClr val="3D3D3D"/>
              </a:solidFill>
              <a:latin typeface="Manrope"/>
              <a:ea typeface="Manrope"/>
              <a:cs typeface="Manrope"/>
              <a:sym typeface="Manrope"/>
            </a:endParaRPr>
          </a:p>
          <a:p>
            <a:pPr indent="0" lvl="0" marL="457200" rtl="0" algn="l">
              <a:lnSpc>
                <a:spcPct val="100000"/>
              </a:lnSpc>
              <a:spcBef>
                <a:spcPts val="0"/>
              </a:spcBef>
              <a:spcAft>
                <a:spcPts val="0"/>
              </a:spcAft>
              <a:buNone/>
            </a:pPr>
            <a:r>
              <a:t/>
            </a:r>
            <a:endParaRPr sz="1400">
              <a:solidFill>
                <a:srgbClr val="3D3D3D"/>
              </a:solidFill>
              <a:latin typeface="Manrope"/>
              <a:ea typeface="Manrope"/>
              <a:cs typeface="Manrope"/>
              <a:sym typeface="Manrope"/>
            </a:endParaRPr>
          </a:p>
          <a:p>
            <a:pPr indent="-317500" lvl="0" marL="457200" rtl="0" algn="l">
              <a:lnSpc>
                <a:spcPct val="100000"/>
              </a:lnSpc>
              <a:spcBef>
                <a:spcPts val="0"/>
              </a:spcBef>
              <a:spcAft>
                <a:spcPts val="0"/>
              </a:spcAft>
              <a:buClr>
                <a:srgbClr val="3D3D3D"/>
              </a:buClr>
              <a:buSzPts val="1400"/>
              <a:buFont typeface="Manrope"/>
              <a:buChar char="•"/>
            </a:pPr>
            <a:r>
              <a:rPr lang="en-US" sz="1400">
                <a:solidFill>
                  <a:srgbClr val="3D3D3D"/>
                </a:solidFill>
                <a:latin typeface="Manrope"/>
                <a:ea typeface="Manrope"/>
                <a:cs typeface="Manrope"/>
                <a:sym typeface="Manrope"/>
              </a:rPr>
              <a:t>Lower community outlook and respect for redressal (for men and women)</a:t>
            </a:r>
            <a:endParaRPr sz="1400">
              <a:solidFill>
                <a:srgbClr val="3D3D3D"/>
              </a:solidFill>
              <a:latin typeface="Manrope"/>
              <a:ea typeface="Manrope"/>
              <a:cs typeface="Manrope"/>
              <a:sym typeface="Manrope"/>
            </a:endParaRPr>
          </a:p>
          <a:p>
            <a:pPr indent="0" lvl="0" marL="457200" rtl="0" algn="l">
              <a:lnSpc>
                <a:spcPct val="100000"/>
              </a:lnSpc>
              <a:spcBef>
                <a:spcPts val="0"/>
              </a:spcBef>
              <a:spcAft>
                <a:spcPts val="0"/>
              </a:spcAft>
              <a:buNone/>
            </a:pPr>
            <a:r>
              <a:t/>
            </a:r>
            <a:endParaRPr sz="1400">
              <a:solidFill>
                <a:srgbClr val="3D3D3D"/>
              </a:solidFill>
              <a:latin typeface="Manrope"/>
              <a:ea typeface="Manrope"/>
              <a:cs typeface="Manrope"/>
              <a:sym typeface="Manrope"/>
            </a:endParaRPr>
          </a:p>
          <a:p>
            <a:pPr indent="-317500" lvl="0" marL="457200" rtl="0" algn="l">
              <a:lnSpc>
                <a:spcPct val="100000"/>
              </a:lnSpc>
              <a:spcBef>
                <a:spcPts val="0"/>
              </a:spcBef>
              <a:spcAft>
                <a:spcPts val="0"/>
              </a:spcAft>
              <a:buClr>
                <a:srgbClr val="3D3D3D"/>
              </a:buClr>
              <a:buSzPts val="1400"/>
              <a:buFont typeface="Manrope"/>
              <a:buChar char="•"/>
            </a:pPr>
            <a:r>
              <a:rPr lang="en-US" sz="1400">
                <a:solidFill>
                  <a:srgbClr val="3D3D3D"/>
                </a:solidFill>
                <a:latin typeface="Manrope"/>
                <a:ea typeface="Manrope"/>
                <a:cs typeface="Manrope"/>
                <a:sym typeface="Manrope"/>
              </a:rPr>
              <a:t>Fewer female HH members preferring DFS (for men)</a:t>
            </a:r>
            <a:endParaRPr sz="1400">
              <a:solidFill>
                <a:srgbClr val="3D3D3D"/>
              </a:solidFill>
              <a:latin typeface="Manrope"/>
              <a:ea typeface="Manrope"/>
              <a:cs typeface="Manrope"/>
              <a:sym typeface="Manrope"/>
            </a:endParaRPr>
          </a:p>
        </p:txBody>
      </p:sp>
      <p:sp>
        <p:nvSpPr>
          <p:cNvPr id="1067" name="Google Shape;1067;p93"/>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Model summary: </a:t>
            </a:r>
            <a:r>
              <a:rPr b="0" lang="en-US">
                <a:latin typeface="Fira Sans Light"/>
                <a:ea typeface="Fira Sans Light"/>
                <a:cs typeface="Fira Sans Light"/>
                <a:sym typeface="Fira Sans Light"/>
              </a:rPr>
              <a:t>Hassle aversion </a:t>
            </a:r>
            <a:r>
              <a:rPr b="0" lang="en-US">
                <a:latin typeface="Fira Sans Light"/>
                <a:ea typeface="Fira Sans Light"/>
                <a:cs typeface="Fira Sans Light"/>
                <a:sym typeface="Fira Sans Light"/>
              </a:rPr>
              <a:t> </a:t>
            </a:r>
            <a:endParaRPr b="0">
              <a:latin typeface="Fira Sans Light"/>
              <a:ea typeface="Fira Sans Light"/>
              <a:cs typeface="Fira Sans Light"/>
              <a:sym typeface="Fira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5"/>
          <p:cNvSpPr/>
          <p:nvPr/>
        </p:nvSpPr>
        <p:spPr>
          <a:xfrm>
            <a:off x="75" y="5198550"/>
            <a:ext cx="11704500" cy="413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i="1">
              <a:solidFill>
                <a:schemeClr val="lt1"/>
              </a:solidFill>
              <a:latin typeface="Manrope"/>
              <a:ea typeface="Manrope"/>
              <a:cs typeface="Manrope"/>
              <a:sym typeface="Manrope"/>
            </a:endParaRPr>
          </a:p>
        </p:txBody>
      </p:sp>
      <p:sp>
        <p:nvSpPr>
          <p:cNvPr id="629" name="Google Shape;629;p55"/>
          <p:cNvSpPr txBox="1"/>
          <p:nvPr/>
        </p:nvSpPr>
        <p:spPr>
          <a:xfrm>
            <a:off x="4423410" y="2045970"/>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30" name="Google Shape;630;p55"/>
          <p:cNvSpPr/>
          <p:nvPr/>
        </p:nvSpPr>
        <p:spPr>
          <a:xfrm>
            <a:off x="3777225" y="2301025"/>
            <a:ext cx="4149900" cy="107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chemeClr val="lt1"/>
                </a:solidFill>
                <a:latin typeface="Manrope"/>
                <a:ea typeface="Manrope"/>
                <a:cs typeface="Manrope"/>
                <a:sym typeface="Manrope"/>
              </a:rPr>
              <a:t>Screened, consented, and </a:t>
            </a:r>
            <a:endParaRPr sz="1500">
              <a:solidFill>
                <a:schemeClr val="lt1"/>
              </a:solidFill>
              <a:latin typeface="Manrope"/>
              <a:ea typeface="Manrope"/>
              <a:cs typeface="Manrope"/>
              <a:sym typeface="Manrope"/>
            </a:endParaRPr>
          </a:p>
          <a:p>
            <a:pPr indent="0" lvl="0" marL="0" rtl="0" algn="ctr">
              <a:spcBef>
                <a:spcPts val="0"/>
              </a:spcBef>
              <a:spcAft>
                <a:spcPts val="0"/>
              </a:spcAft>
              <a:buNone/>
            </a:pPr>
            <a:r>
              <a:rPr lang="en-US" sz="1500">
                <a:solidFill>
                  <a:schemeClr val="lt1"/>
                </a:solidFill>
                <a:latin typeface="Manrope"/>
                <a:ea typeface="Manrope"/>
                <a:cs typeface="Manrope"/>
                <a:sym typeface="Manrope"/>
              </a:rPr>
              <a:t>completed surveys*</a:t>
            </a:r>
            <a:endParaRPr sz="1500">
              <a:solidFill>
                <a:schemeClr val="lt1"/>
              </a:solidFill>
              <a:latin typeface="Manrope"/>
              <a:ea typeface="Manrope"/>
              <a:cs typeface="Manrope"/>
              <a:sym typeface="Manrope"/>
            </a:endParaRPr>
          </a:p>
          <a:p>
            <a:pPr indent="0" lvl="0" marL="0" rtl="0" algn="ctr">
              <a:spcBef>
                <a:spcPts val="0"/>
              </a:spcBef>
              <a:spcAft>
                <a:spcPts val="0"/>
              </a:spcAft>
              <a:buNone/>
            </a:pPr>
            <a:r>
              <a:t/>
            </a:r>
            <a:endParaRPr sz="1300">
              <a:solidFill>
                <a:schemeClr val="lt1"/>
              </a:solidFill>
              <a:latin typeface="Manrope"/>
              <a:ea typeface="Manrope"/>
              <a:cs typeface="Manrope"/>
              <a:sym typeface="Manrope"/>
            </a:endParaRPr>
          </a:p>
          <a:p>
            <a:pPr indent="0" lvl="0" marL="0" rtl="0" algn="ctr">
              <a:spcBef>
                <a:spcPts val="0"/>
              </a:spcBef>
              <a:spcAft>
                <a:spcPts val="0"/>
              </a:spcAft>
              <a:buNone/>
            </a:pPr>
            <a:r>
              <a:rPr b="1" lang="en-US" sz="1700">
                <a:solidFill>
                  <a:schemeClr val="lt1"/>
                </a:solidFill>
                <a:latin typeface="Manrope"/>
                <a:ea typeface="Manrope"/>
                <a:cs typeface="Manrope"/>
                <a:sym typeface="Manrope"/>
              </a:rPr>
              <a:t>461</a:t>
            </a:r>
            <a:endParaRPr b="1" sz="1700">
              <a:solidFill>
                <a:schemeClr val="lt1"/>
              </a:solidFill>
              <a:latin typeface="Manrope"/>
              <a:ea typeface="Manrope"/>
              <a:cs typeface="Manrope"/>
              <a:sym typeface="Manrope"/>
            </a:endParaRPr>
          </a:p>
        </p:txBody>
      </p:sp>
      <p:cxnSp>
        <p:nvCxnSpPr>
          <p:cNvPr id="631" name="Google Shape;631;p55"/>
          <p:cNvCxnSpPr>
            <a:stCxn id="632" idx="2"/>
            <a:endCxn id="630" idx="0"/>
          </p:cNvCxnSpPr>
          <p:nvPr/>
        </p:nvCxnSpPr>
        <p:spPr>
          <a:xfrm>
            <a:off x="5852325" y="1985775"/>
            <a:ext cx="0" cy="315300"/>
          </a:xfrm>
          <a:prstGeom prst="straightConnector1">
            <a:avLst/>
          </a:prstGeom>
          <a:noFill/>
          <a:ln cap="flat" cmpd="sng" w="9525">
            <a:solidFill>
              <a:srgbClr val="D9D9D9"/>
            </a:solidFill>
            <a:prstDash val="solid"/>
            <a:round/>
            <a:headEnd len="med" w="med" type="none"/>
            <a:tailEnd len="med" w="med" type="triangle"/>
          </a:ln>
        </p:spPr>
      </p:cxnSp>
      <p:sp>
        <p:nvSpPr>
          <p:cNvPr id="632" name="Google Shape;632;p55"/>
          <p:cNvSpPr/>
          <p:nvPr/>
        </p:nvSpPr>
        <p:spPr>
          <a:xfrm>
            <a:off x="3777375" y="1279575"/>
            <a:ext cx="4149900" cy="706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Manrope"/>
                <a:ea typeface="Manrope"/>
                <a:cs typeface="Manrope"/>
                <a:sym typeface="Manrope"/>
              </a:rPr>
              <a:t>Total surveys attempted</a:t>
            </a:r>
            <a:endParaRPr>
              <a:solidFill>
                <a:schemeClr val="dk1"/>
              </a:solidFill>
              <a:latin typeface="Manrope"/>
              <a:ea typeface="Manrope"/>
              <a:cs typeface="Manrope"/>
              <a:sym typeface="Manrope"/>
            </a:endParaRPr>
          </a:p>
          <a:p>
            <a:pPr indent="0" lvl="0" marL="0" rtl="0" algn="ctr">
              <a:spcBef>
                <a:spcPts val="0"/>
              </a:spcBef>
              <a:spcAft>
                <a:spcPts val="0"/>
              </a:spcAft>
              <a:buNone/>
            </a:pPr>
            <a:r>
              <a:rPr b="1" lang="en-US" sz="1600">
                <a:solidFill>
                  <a:schemeClr val="dk1"/>
                </a:solidFill>
                <a:latin typeface="Manrope"/>
                <a:ea typeface="Manrope"/>
                <a:cs typeface="Manrope"/>
                <a:sym typeface="Manrope"/>
              </a:rPr>
              <a:t>519</a:t>
            </a:r>
            <a:endParaRPr b="1" i="1">
              <a:solidFill>
                <a:schemeClr val="dk1"/>
              </a:solidFill>
              <a:latin typeface="Manrope"/>
              <a:ea typeface="Manrope"/>
              <a:cs typeface="Manrope"/>
              <a:sym typeface="Manrope"/>
            </a:endParaRPr>
          </a:p>
        </p:txBody>
      </p:sp>
      <p:sp>
        <p:nvSpPr>
          <p:cNvPr id="633" name="Google Shape;633;p55"/>
          <p:cNvSpPr txBox="1"/>
          <p:nvPr/>
        </p:nvSpPr>
        <p:spPr>
          <a:xfrm>
            <a:off x="7466815" y="5253789"/>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34" name="Google Shape;634;p55"/>
          <p:cNvSpPr txBox="1"/>
          <p:nvPr/>
        </p:nvSpPr>
        <p:spPr>
          <a:xfrm>
            <a:off x="4423410" y="2045970"/>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35" name="Google Shape;635;p55"/>
          <p:cNvSpPr/>
          <p:nvPr/>
        </p:nvSpPr>
        <p:spPr>
          <a:xfrm>
            <a:off x="2213323" y="4492461"/>
            <a:ext cx="1365830" cy="706080"/>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rgbClr val="141414"/>
                </a:solidFill>
                <a:latin typeface="Manrope"/>
                <a:ea typeface="Manrope"/>
                <a:cs typeface="Manrope"/>
                <a:sym typeface="Manrope"/>
              </a:rPr>
              <a:t>Median age</a:t>
            </a:r>
            <a:r>
              <a:rPr lang="en-US" sz="1200">
                <a:solidFill>
                  <a:schemeClr val="dk1"/>
                </a:solidFill>
                <a:latin typeface="Manrope"/>
                <a:ea typeface="Manrope"/>
                <a:cs typeface="Manrope"/>
                <a:sym typeface="Manrope"/>
              </a:rPr>
              <a:t>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31 years</a:t>
            </a:r>
            <a:endParaRPr b="1">
              <a:solidFill>
                <a:schemeClr val="lt1"/>
              </a:solidFill>
              <a:latin typeface="Manrope"/>
              <a:ea typeface="Manrope"/>
              <a:cs typeface="Manrope"/>
              <a:sym typeface="Manrope"/>
            </a:endParaRPr>
          </a:p>
        </p:txBody>
      </p:sp>
      <p:pic>
        <p:nvPicPr>
          <p:cNvPr id="636" name="Google Shape;636;p55"/>
          <p:cNvPicPr preferRelativeResize="0"/>
          <p:nvPr/>
        </p:nvPicPr>
        <p:blipFill>
          <a:blip r:embed="rId3">
            <a:alphaModFix/>
          </a:blip>
          <a:stretch>
            <a:fillRect/>
          </a:stretch>
        </p:blipFill>
        <p:spPr>
          <a:xfrm>
            <a:off x="3948000" y="3586474"/>
            <a:ext cx="1036800" cy="966972"/>
          </a:xfrm>
          <a:prstGeom prst="rect">
            <a:avLst/>
          </a:prstGeom>
          <a:noFill/>
          <a:ln>
            <a:noFill/>
          </a:ln>
        </p:spPr>
      </p:pic>
      <p:pic>
        <p:nvPicPr>
          <p:cNvPr id="637" name="Google Shape;637;p55"/>
          <p:cNvPicPr preferRelativeResize="0"/>
          <p:nvPr/>
        </p:nvPicPr>
        <p:blipFill rotWithShape="1">
          <a:blip r:embed="rId4">
            <a:alphaModFix/>
          </a:blip>
          <a:srcRect b="12778" l="0" r="0" t="0"/>
          <a:stretch/>
        </p:blipFill>
        <p:spPr>
          <a:xfrm>
            <a:off x="5507959" y="3691962"/>
            <a:ext cx="929350" cy="755975"/>
          </a:xfrm>
          <a:prstGeom prst="rect">
            <a:avLst/>
          </a:prstGeom>
          <a:noFill/>
          <a:ln>
            <a:noFill/>
          </a:ln>
        </p:spPr>
      </p:pic>
      <p:pic>
        <p:nvPicPr>
          <p:cNvPr id="638" name="Google Shape;638;p55"/>
          <p:cNvPicPr preferRelativeResize="0"/>
          <p:nvPr/>
        </p:nvPicPr>
        <p:blipFill>
          <a:blip r:embed="rId5">
            <a:alphaModFix/>
          </a:blip>
          <a:stretch>
            <a:fillRect/>
          </a:stretch>
        </p:blipFill>
        <p:spPr>
          <a:xfrm>
            <a:off x="9703698" y="3591514"/>
            <a:ext cx="956878" cy="956878"/>
          </a:xfrm>
          <a:prstGeom prst="rect">
            <a:avLst/>
          </a:prstGeom>
          <a:noFill/>
          <a:ln>
            <a:noFill/>
          </a:ln>
        </p:spPr>
      </p:pic>
      <p:pic>
        <p:nvPicPr>
          <p:cNvPr id="639" name="Google Shape;639;p55"/>
          <p:cNvPicPr preferRelativeResize="0"/>
          <p:nvPr/>
        </p:nvPicPr>
        <p:blipFill rotWithShape="1">
          <a:blip r:embed="rId6">
            <a:alphaModFix/>
          </a:blip>
          <a:srcRect b="12411" l="0" r="0" t="0"/>
          <a:stretch/>
        </p:blipFill>
        <p:spPr>
          <a:xfrm>
            <a:off x="2388036" y="3623750"/>
            <a:ext cx="1036805" cy="892425"/>
          </a:xfrm>
          <a:prstGeom prst="rect">
            <a:avLst/>
          </a:prstGeom>
          <a:noFill/>
          <a:ln>
            <a:noFill/>
          </a:ln>
        </p:spPr>
      </p:pic>
      <p:sp>
        <p:nvSpPr>
          <p:cNvPr id="640" name="Google Shape;640;p55"/>
          <p:cNvSpPr/>
          <p:nvPr/>
        </p:nvSpPr>
        <p:spPr>
          <a:xfrm>
            <a:off x="3547675" y="4492461"/>
            <a:ext cx="1808332" cy="1078750"/>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rgbClr val="141414"/>
                </a:solidFill>
                <a:latin typeface="Manrope"/>
                <a:ea typeface="Manrope"/>
                <a:cs typeface="Manrope"/>
                <a:sym typeface="Manrope"/>
              </a:rPr>
              <a:t>% completed secondary school or higher</a:t>
            </a:r>
            <a:endParaRPr sz="1200">
              <a:solidFill>
                <a:srgbClr val="141414"/>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60%</a:t>
            </a:r>
            <a:endParaRPr b="1">
              <a:solidFill>
                <a:schemeClr val="lt1"/>
              </a:solidFill>
              <a:latin typeface="Manrope"/>
              <a:ea typeface="Manrope"/>
              <a:cs typeface="Manrope"/>
              <a:sym typeface="Manrope"/>
            </a:endParaRPr>
          </a:p>
        </p:txBody>
      </p:sp>
      <p:sp>
        <p:nvSpPr>
          <p:cNvPr id="641" name="Google Shape;641;p55"/>
          <p:cNvSpPr/>
          <p:nvPr/>
        </p:nvSpPr>
        <p:spPr>
          <a:xfrm>
            <a:off x="5387537" y="4492461"/>
            <a:ext cx="1236438" cy="1078718"/>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rgbClr val="141414"/>
                </a:solidFill>
                <a:latin typeface="Manrope"/>
                <a:ea typeface="Manrope"/>
                <a:cs typeface="Manrope"/>
                <a:sym typeface="Manrope"/>
              </a:rPr>
              <a:t>% employed</a:t>
            </a:r>
            <a:endParaRPr sz="1200">
              <a:solidFill>
                <a:srgbClr val="141414"/>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45%</a:t>
            </a:r>
            <a:endParaRPr b="1">
              <a:solidFill>
                <a:schemeClr val="lt1"/>
              </a:solidFill>
              <a:latin typeface="Manrope"/>
              <a:ea typeface="Manrope"/>
              <a:cs typeface="Manrope"/>
              <a:sym typeface="Manrope"/>
            </a:endParaRPr>
          </a:p>
        </p:txBody>
      </p:sp>
      <p:sp>
        <p:nvSpPr>
          <p:cNvPr id="642" name="Google Shape;642;p55"/>
          <p:cNvSpPr/>
          <p:nvPr/>
        </p:nvSpPr>
        <p:spPr>
          <a:xfrm>
            <a:off x="8267698" y="4492461"/>
            <a:ext cx="1165583" cy="1078718"/>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rgbClr val="141414"/>
                </a:solidFill>
                <a:latin typeface="Manrope"/>
                <a:ea typeface="Manrope"/>
                <a:cs typeface="Manrope"/>
                <a:sym typeface="Manrope"/>
              </a:rPr>
              <a:t>% with own smartphone</a:t>
            </a:r>
            <a:endParaRPr sz="1200">
              <a:solidFill>
                <a:srgbClr val="141414"/>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56%</a:t>
            </a:r>
            <a:endParaRPr b="1">
              <a:solidFill>
                <a:schemeClr val="lt1"/>
              </a:solidFill>
              <a:latin typeface="Manrope"/>
              <a:ea typeface="Manrope"/>
              <a:cs typeface="Manrope"/>
              <a:sym typeface="Manrope"/>
            </a:endParaRPr>
          </a:p>
        </p:txBody>
      </p:sp>
      <p:sp>
        <p:nvSpPr>
          <p:cNvPr id="643" name="Google Shape;643;p55"/>
          <p:cNvSpPr/>
          <p:nvPr/>
        </p:nvSpPr>
        <p:spPr>
          <a:xfrm>
            <a:off x="6707688" y="4492461"/>
            <a:ext cx="1439843" cy="892431"/>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rgbClr val="141414"/>
                </a:solidFill>
                <a:latin typeface="Manrope"/>
                <a:ea typeface="Manrope"/>
                <a:cs typeface="Manrope"/>
                <a:sym typeface="Manrope"/>
              </a:rPr>
              <a:t>% married</a:t>
            </a:r>
            <a:endParaRPr sz="1200">
              <a:solidFill>
                <a:srgbClr val="141414"/>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78%</a:t>
            </a:r>
            <a:endParaRPr b="1">
              <a:solidFill>
                <a:schemeClr val="lt1"/>
              </a:solidFill>
              <a:latin typeface="Manrope"/>
              <a:ea typeface="Manrope"/>
              <a:cs typeface="Manrope"/>
              <a:sym typeface="Manrope"/>
            </a:endParaRPr>
          </a:p>
        </p:txBody>
      </p:sp>
      <p:sp>
        <p:nvSpPr>
          <p:cNvPr id="644" name="Google Shape;644;p55"/>
          <p:cNvSpPr/>
          <p:nvPr/>
        </p:nvSpPr>
        <p:spPr>
          <a:xfrm>
            <a:off x="9499225" y="4492461"/>
            <a:ext cx="1365830" cy="823125"/>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rgbClr val="141414"/>
                </a:solidFill>
                <a:latin typeface="Manrope"/>
                <a:ea typeface="Manrope"/>
                <a:cs typeface="Manrope"/>
                <a:sym typeface="Manrope"/>
              </a:rPr>
              <a:t>Avg HH size </a:t>
            </a:r>
            <a:endParaRPr sz="1200">
              <a:solidFill>
                <a:srgbClr val="141414"/>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6.3</a:t>
            </a:r>
            <a:endParaRPr b="1">
              <a:solidFill>
                <a:schemeClr val="lt1"/>
              </a:solidFill>
              <a:latin typeface="Manrope"/>
              <a:ea typeface="Manrope"/>
              <a:cs typeface="Manrope"/>
              <a:sym typeface="Manrope"/>
            </a:endParaRPr>
          </a:p>
        </p:txBody>
      </p:sp>
      <p:pic>
        <p:nvPicPr>
          <p:cNvPr id="645" name="Google Shape;645;p55"/>
          <p:cNvPicPr preferRelativeResize="0"/>
          <p:nvPr/>
        </p:nvPicPr>
        <p:blipFill rotWithShape="1">
          <a:blip r:embed="rId7">
            <a:alphaModFix/>
          </a:blip>
          <a:srcRect b="20401" l="0" r="0" t="0"/>
          <a:stretch/>
        </p:blipFill>
        <p:spPr>
          <a:xfrm>
            <a:off x="935527" y="3700073"/>
            <a:ext cx="929350" cy="739750"/>
          </a:xfrm>
          <a:prstGeom prst="rect">
            <a:avLst/>
          </a:prstGeom>
          <a:noFill/>
          <a:ln>
            <a:noFill/>
          </a:ln>
        </p:spPr>
      </p:pic>
      <p:sp>
        <p:nvSpPr>
          <p:cNvPr id="646" name="Google Shape;646;p55"/>
          <p:cNvSpPr/>
          <p:nvPr/>
        </p:nvSpPr>
        <p:spPr>
          <a:xfrm>
            <a:off x="761554" y="4492461"/>
            <a:ext cx="1236438" cy="706080"/>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rgbClr val="141414"/>
                </a:solidFill>
                <a:latin typeface="Manrope"/>
                <a:ea typeface="Manrope"/>
                <a:cs typeface="Manrope"/>
                <a:sym typeface="Manrope"/>
              </a:rPr>
              <a:t>% female</a:t>
            </a:r>
            <a:endParaRPr sz="1200">
              <a:solidFill>
                <a:srgbClr val="141414"/>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50%</a:t>
            </a:r>
            <a:endParaRPr b="1">
              <a:solidFill>
                <a:schemeClr val="lt1"/>
              </a:solidFill>
              <a:latin typeface="Manrope"/>
              <a:ea typeface="Manrope"/>
              <a:cs typeface="Manrope"/>
              <a:sym typeface="Manrope"/>
            </a:endParaRPr>
          </a:p>
        </p:txBody>
      </p:sp>
      <p:pic>
        <p:nvPicPr>
          <p:cNvPr id="647" name="Google Shape;647;p55"/>
          <p:cNvPicPr preferRelativeResize="0"/>
          <p:nvPr/>
        </p:nvPicPr>
        <p:blipFill rotWithShape="1">
          <a:blip r:embed="rId8">
            <a:alphaModFix/>
          </a:blip>
          <a:srcRect b="19588" l="18970" r="19094" t="0"/>
          <a:stretch/>
        </p:blipFill>
        <p:spPr>
          <a:xfrm>
            <a:off x="8520427" y="3641413"/>
            <a:ext cx="660112" cy="857099"/>
          </a:xfrm>
          <a:prstGeom prst="rect">
            <a:avLst/>
          </a:prstGeom>
          <a:noFill/>
          <a:ln>
            <a:noFill/>
          </a:ln>
        </p:spPr>
      </p:pic>
      <p:pic>
        <p:nvPicPr>
          <p:cNvPr id="648" name="Google Shape;648;p55"/>
          <p:cNvPicPr preferRelativeResize="0"/>
          <p:nvPr/>
        </p:nvPicPr>
        <p:blipFill rotWithShape="1">
          <a:blip r:embed="rId9">
            <a:alphaModFix/>
          </a:blip>
          <a:srcRect b="37084" l="21835" r="19101" t="16026"/>
          <a:stretch/>
        </p:blipFill>
        <p:spPr>
          <a:xfrm>
            <a:off x="6960468" y="3706175"/>
            <a:ext cx="1036800" cy="823132"/>
          </a:xfrm>
          <a:prstGeom prst="rect">
            <a:avLst/>
          </a:prstGeom>
          <a:noFill/>
          <a:ln>
            <a:noFill/>
          </a:ln>
        </p:spPr>
      </p:pic>
      <p:sp>
        <p:nvSpPr>
          <p:cNvPr id="649" name="Google Shape;649;p55"/>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0" lang="en-US"/>
              <a:t>Our s</a:t>
            </a:r>
            <a:r>
              <a:rPr b="0" lang="en-US"/>
              <a:t>ample comprises 461 respondents from rural UP and Bihar</a:t>
            </a:r>
            <a:endParaRPr b="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graphicFrame>
        <p:nvGraphicFramePr>
          <p:cNvPr id="655" name="Google Shape;655;p56"/>
          <p:cNvGraphicFramePr/>
          <p:nvPr/>
        </p:nvGraphicFramePr>
        <p:xfrm>
          <a:off x="672213" y="1508288"/>
          <a:ext cx="3000000" cy="3000000"/>
        </p:xfrm>
        <a:graphic>
          <a:graphicData uri="http://schemas.openxmlformats.org/drawingml/2006/table">
            <a:tbl>
              <a:tblPr>
                <a:noFill/>
                <a:tableStyleId>{6983375A-6540-46B3-B4A4-D4D43BCFEADC}</a:tableStyleId>
              </a:tblPr>
              <a:tblGrid>
                <a:gridCol w="3147000"/>
                <a:gridCol w="1048425"/>
                <a:gridCol w="1036600"/>
              </a:tblGrid>
              <a:tr h="548600">
                <a:tc>
                  <a:txBody>
                    <a:bodyPr/>
                    <a:lstStyle/>
                    <a:p>
                      <a:pPr indent="0" lvl="0" marL="0" rtl="0" algn="l">
                        <a:spcBef>
                          <a:spcPts val="0"/>
                        </a:spcBef>
                        <a:spcAft>
                          <a:spcPts val="0"/>
                        </a:spcAft>
                        <a:buNone/>
                      </a:pPr>
                      <a:r>
                        <a:rPr b="1" lang="en-US" sz="1200">
                          <a:solidFill>
                            <a:srgbClr val="3D3D3D"/>
                          </a:solidFill>
                          <a:latin typeface="Manrope"/>
                          <a:ea typeface="Manrope"/>
                          <a:cs typeface="Manrope"/>
                          <a:sym typeface="Manrope"/>
                        </a:rPr>
                        <a:t>Indicators*</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b="1" lang="en-US" sz="1200">
                          <a:solidFill>
                            <a:srgbClr val="3D3D3D"/>
                          </a:solidFill>
                          <a:latin typeface="Manrope"/>
                          <a:ea typeface="Manrope"/>
                          <a:cs typeface="Manrope"/>
                          <a:sym typeface="Manrope"/>
                        </a:rPr>
                        <a:t>Female </a:t>
                      </a:r>
                      <a:endParaRPr b="1" sz="1200">
                        <a:solidFill>
                          <a:srgbClr val="3D3D3D"/>
                        </a:solidFill>
                        <a:latin typeface="Manrope"/>
                        <a:ea typeface="Manrope"/>
                        <a:cs typeface="Manrope"/>
                        <a:sym typeface="Manrope"/>
                      </a:endParaRPr>
                    </a:p>
                    <a:p>
                      <a:pPr indent="0" lvl="0" marL="0" rtl="0" algn="ctr">
                        <a:spcBef>
                          <a:spcPts val="0"/>
                        </a:spcBef>
                        <a:spcAft>
                          <a:spcPts val="0"/>
                        </a:spcAft>
                        <a:buNone/>
                      </a:pPr>
                      <a:r>
                        <a:rPr b="1" lang="en-US" sz="1200">
                          <a:solidFill>
                            <a:srgbClr val="3D3D3D"/>
                          </a:solidFill>
                          <a:latin typeface="Manrope"/>
                          <a:ea typeface="Manrope"/>
                          <a:cs typeface="Manrope"/>
                          <a:sym typeface="Manrope"/>
                        </a:rPr>
                        <a:t>(N = 230)</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c>
                  <a:txBody>
                    <a:bodyPr/>
                    <a:lstStyle/>
                    <a:p>
                      <a:pPr indent="0" lvl="0" marL="0" rtl="0" algn="ctr">
                        <a:spcBef>
                          <a:spcPts val="0"/>
                        </a:spcBef>
                        <a:spcAft>
                          <a:spcPts val="0"/>
                        </a:spcAft>
                        <a:buNone/>
                      </a:pPr>
                      <a:r>
                        <a:rPr b="1" lang="en-US" sz="1200">
                          <a:solidFill>
                            <a:srgbClr val="3D3D3D"/>
                          </a:solidFill>
                          <a:latin typeface="Manrope"/>
                          <a:ea typeface="Manrope"/>
                          <a:cs typeface="Manrope"/>
                          <a:sym typeface="Manrope"/>
                        </a:rPr>
                        <a:t>Male</a:t>
                      </a:r>
                      <a:endParaRPr b="1" sz="1200">
                        <a:solidFill>
                          <a:srgbClr val="3D3D3D"/>
                        </a:solidFill>
                        <a:latin typeface="Manrope"/>
                        <a:ea typeface="Manrope"/>
                        <a:cs typeface="Manrope"/>
                        <a:sym typeface="Manrope"/>
                      </a:endParaRPr>
                    </a:p>
                    <a:p>
                      <a:pPr indent="0" lvl="0" marL="0" rtl="0" algn="ctr">
                        <a:spcBef>
                          <a:spcPts val="0"/>
                        </a:spcBef>
                        <a:spcAft>
                          <a:spcPts val="0"/>
                        </a:spcAft>
                        <a:buNone/>
                      </a:pPr>
                      <a:r>
                        <a:rPr b="1" lang="en-US" sz="1200">
                          <a:solidFill>
                            <a:srgbClr val="3D3D3D"/>
                          </a:solidFill>
                          <a:latin typeface="Manrope"/>
                          <a:ea typeface="Manrope"/>
                          <a:cs typeface="Manrope"/>
                          <a:sym typeface="Manrope"/>
                        </a:rPr>
                        <a:t>(N = 231)</a:t>
                      </a:r>
                      <a:endParaRPr b="1" sz="12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521F5C"/>
                      </a:solidFill>
                      <a:prstDash val="solid"/>
                      <a:round/>
                      <a:headEnd len="sm" w="sm" type="none"/>
                      <a:tailEnd len="sm" w="sm" type="none"/>
                    </a:lnB>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Age</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32.7</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33.1</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21F5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 Hindu</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93.0</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90.9</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Number Household  Members</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6.4</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6.2</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 Married</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86.1</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70.1</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 Completed secondary school or higher</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53.0</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67.1</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 Household Income 10k or less</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60.4</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50.2</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6DCE8"/>
                    </a:solidFill>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 Own a smartphone</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37.8</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73.5</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 Primary income earner</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5.9</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57.1</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6"/>
                    </a:solidFill>
                  </a:tcPr>
                </a:tc>
              </a:tr>
              <a:tr h="392050">
                <a:tc>
                  <a:txBody>
                    <a:bodyPr/>
                    <a:lstStyle/>
                    <a:p>
                      <a:pPr indent="0" lvl="0" marL="0" rtl="0" algn="l">
                        <a:spcBef>
                          <a:spcPts val="0"/>
                        </a:spcBef>
                        <a:spcAft>
                          <a:spcPts val="0"/>
                        </a:spcAft>
                        <a:buNone/>
                      </a:pPr>
                      <a:r>
                        <a:rPr lang="en-US" sz="1100">
                          <a:solidFill>
                            <a:srgbClr val="3D3D3D"/>
                          </a:solidFill>
                          <a:latin typeface="Manrope"/>
                          <a:ea typeface="Manrope"/>
                          <a:cs typeface="Manrope"/>
                          <a:sym typeface="Manrope"/>
                        </a:rPr>
                        <a:t>% Employed</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13.0</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US" sz="1100">
                          <a:solidFill>
                            <a:srgbClr val="3D3D3D"/>
                          </a:solidFill>
                          <a:latin typeface="Manrope"/>
                          <a:ea typeface="Manrope"/>
                          <a:cs typeface="Manrope"/>
                          <a:sym typeface="Manrope"/>
                        </a:rPr>
                        <a:t>75.8</a:t>
                      </a:r>
                      <a:endParaRPr sz="1100">
                        <a:solidFill>
                          <a:srgbClr val="3D3D3D"/>
                        </a:solidFill>
                        <a:latin typeface="Manrope"/>
                        <a:ea typeface="Manrope"/>
                        <a:cs typeface="Manrope"/>
                        <a:sym typeface="Manrope"/>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6"/>
                    </a:solidFill>
                  </a:tcPr>
                </a:tc>
              </a:tr>
            </a:tbl>
          </a:graphicData>
        </a:graphic>
      </p:graphicFrame>
      <p:sp>
        <p:nvSpPr>
          <p:cNvPr id="656" name="Google Shape;656;p56"/>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Sample demographics by gender</a:t>
            </a:r>
            <a:endParaRPr/>
          </a:p>
          <a:p>
            <a:pPr indent="0" lvl="0" marL="0" rtl="0" algn="l">
              <a:spcBef>
                <a:spcPts val="0"/>
              </a:spcBef>
              <a:spcAft>
                <a:spcPts val="0"/>
              </a:spcAft>
              <a:buNone/>
            </a:pPr>
            <a:r>
              <a:rPr b="0" lang="en-US" sz="1800">
                <a:latin typeface="Fira Sans ExtraLight"/>
                <a:ea typeface="Fira Sans ExtraLight"/>
                <a:cs typeface="Fira Sans ExtraLight"/>
                <a:sym typeface="Fira Sans ExtraLight"/>
              </a:rPr>
              <a:t>Gender differences are </a:t>
            </a:r>
            <a:r>
              <a:rPr b="0" lang="en-US" sz="1800">
                <a:latin typeface="Fira Sans ExtraLight"/>
                <a:ea typeface="Fira Sans ExtraLight"/>
                <a:cs typeface="Fira Sans ExtraLight"/>
                <a:sym typeface="Fira Sans ExtraLight"/>
              </a:rPr>
              <a:t>representative of the social realities of the study population </a:t>
            </a:r>
            <a:endParaRPr/>
          </a:p>
        </p:txBody>
      </p:sp>
      <p:sp>
        <p:nvSpPr>
          <p:cNvPr id="657" name="Google Shape;657;p56"/>
          <p:cNvSpPr/>
          <p:nvPr/>
        </p:nvSpPr>
        <p:spPr>
          <a:xfrm>
            <a:off x="6533375" y="1490125"/>
            <a:ext cx="4491600" cy="33831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171450" lvl="0" marL="171450" rtl="0" algn="l">
              <a:spcBef>
                <a:spcPts val="0"/>
              </a:spcBef>
              <a:spcAft>
                <a:spcPts val="0"/>
              </a:spcAft>
              <a:buNone/>
            </a:pPr>
            <a:r>
              <a:rPr lang="en-US">
                <a:solidFill>
                  <a:schemeClr val="dk1"/>
                </a:solidFill>
                <a:latin typeface="Fira Sans Medium"/>
                <a:ea typeface="Fira Sans Medium"/>
                <a:cs typeface="Fira Sans Medium"/>
                <a:sym typeface="Fira Sans Medium"/>
              </a:rPr>
              <a:t>Female respondents are significantly </a:t>
            </a:r>
            <a:r>
              <a:rPr i="1" lang="en-US">
                <a:solidFill>
                  <a:schemeClr val="dk1"/>
                </a:solidFill>
                <a:latin typeface="Fira Sans Medium"/>
                <a:ea typeface="Fira Sans Medium"/>
                <a:cs typeface="Fira Sans Medium"/>
                <a:sym typeface="Fira Sans Medium"/>
              </a:rPr>
              <a:t>more</a:t>
            </a:r>
            <a:r>
              <a:rPr lang="en-US">
                <a:solidFill>
                  <a:schemeClr val="dk1"/>
                </a:solidFill>
                <a:latin typeface="Fira Sans Medium"/>
                <a:ea typeface="Fira Sans Medium"/>
                <a:cs typeface="Fira Sans Medium"/>
                <a:sym typeface="Fira Sans Medium"/>
              </a:rPr>
              <a:t> likely to:</a:t>
            </a:r>
            <a:endParaRPr>
              <a:solidFill>
                <a:schemeClr val="dk1"/>
              </a:solidFill>
              <a:latin typeface="Fira Sans Medium"/>
              <a:ea typeface="Fira Sans Medium"/>
              <a:cs typeface="Fira Sans Medium"/>
              <a:sym typeface="Fira Sans Medium"/>
            </a:endParaRPr>
          </a:p>
          <a:p>
            <a:pPr indent="-31750" lvl="0" marL="171450" rtl="0" algn="l">
              <a:spcBef>
                <a:spcPts val="100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Be married</a:t>
            </a:r>
            <a:endParaRPr>
              <a:solidFill>
                <a:schemeClr val="dk1"/>
              </a:solidFill>
              <a:latin typeface="Fira Sans"/>
              <a:ea typeface="Fira Sans"/>
              <a:cs typeface="Fira Sans"/>
              <a:sym typeface="Fira Sans"/>
            </a:endParaRPr>
          </a:p>
          <a:p>
            <a:pPr indent="-31750" lvl="0" marL="171450" rtl="0" algn="l">
              <a:spcBef>
                <a:spcPts val="100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Have HH income Rs.10,000 or less</a:t>
            </a:r>
            <a:endParaRPr>
              <a:solidFill>
                <a:schemeClr val="dk1"/>
              </a:solidFill>
              <a:latin typeface="Fira Sans"/>
              <a:ea typeface="Fira Sans"/>
              <a:cs typeface="Fira Sans"/>
              <a:sym typeface="Fira Sans"/>
            </a:endParaRPr>
          </a:p>
          <a:p>
            <a:pPr indent="-171450" lvl="0" marL="171450" rtl="0" algn="l">
              <a:spcBef>
                <a:spcPts val="1000"/>
              </a:spcBef>
              <a:spcAft>
                <a:spcPts val="0"/>
              </a:spcAft>
              <a:buNone/>
            </a:pPr>
            <a:r>
              <a:t/>
            </a:r>
            <a:endParaRPr>
              <a:solidFill>
                <a:schemeClr val="dk1"/>
              </a:solidFill>
              <a:latin typeface="Fira Sans Medium"/>
              <a:ea typeface="Fira Sans Medium"/>
              <a:cs typeface="Fira Sans Medium"/>
              <a:sym typeface="Fira Sans Medium"/>
            </a:endParaRPr>
          </a:p>
          <a:p>
            <a:pPr indent="-171450" lvl="0" marL="171450" rtl="0" algn="l">
              <a:spcBef>
                <a:spcPts val="1000"/>
              </a:spcBef>
              <a:spcAft>
                <a:spcPts val="0"/>
              </a:spcAft>
              <a:buNone/>
            </a:pPr>
            <a:r>
              <a:rPr lang="en-US">
                <a:solidFill>
                  <a:schemeClr val="dk1"/>
                </a:solidFill>
                <a:latin typeface="Fira Sans Medium"/>
                <a:ea typeface="Fira Sans Medium"/>
                <a:cs typeface="Fira Sans Medium"/>
                <a:sym typeface="Fira Sans Medium"/>
              </a:rPr>
              <a:t>Female respondents are significantly </a:t>
            </a:r>
            <a:r>
              <a:rPr i="1" lang="en-US">
                <a:solidFill>
                  <a:schemeClr val="dk1"/>
                </a:solidFill>
                <a:latin typeface="Fira Sans Medium"/>
                <a:ea typeface="Fira Sans Medium"/>
                <a:cs typeface="Fira Sans Medium"/>
                <a:sym typeface="Fira Sans Medium"/>
              </a:rPr>
              <a:t>less</a:t>
            </a:r>
            <a:r>
              <a:rPr lang="en-US">
                <a:solidFill>
                  <a:schemeClr val="dk1"/>
                </a:solidFill>
                <a:latin typeface="Fira Sans Medium"/>
                <a:ea typeface="Fira Sans Medium"/>
                <a:cs typeface="Fira Sans Medium"/>
                <a:sym typeface="Fira Sans Medium"/>
              </a:rPr>
              <a:t> likely to:</a:t>
            </a:r>
            <a:endParaRPr>
              <a:solidFill>
                <a:schemeClr val="dk1"/>
              </a:solidFill>
              <a:latin typeface="Fira Sans"/>
              <a:ea typeface="Fira Sans"/>
              <a:cs typeface="Fira Sans"/>
              <a:sym typeface="Fira Sans"/>
            </a:endParaRPr>
          </a:p>
          <a:p>
            <a:pPr indent="-31750" lvl="0" marL="171450" rtl="0" algn="l">
              <a:spcBef>
                <a:spcPts val="100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H</a:t>
            </a:r>
            <a:r>
              <a:rPr lang="en-US">
                <a:solidFill>
                  <a:schemeClr val="dk1"/>
                </a:solidFill>
                <a:latin typeface="Fira Sans"/>
                <a:ea typeface="Fira Sans"/>
                <a:cs typeface="Fira Sans"/>
                <a:sym typeface="Fira Sans"/>
              </a:rPr>
              <a:t>ave completed secondary education or higher</a:t>
            </a:r>
            <a:endParaRPr>
              <a:solidFill>
                <a:schemeClr val="dk1"/>
              </a:solidFill>
              <a:latin typeface="Fira Sans"/>
              <a:ea typeface="Fira Sans"/>
              <a:cs typeface="Fira Sans"/>
              <a:sym typeface="Fira Sans"/>
            </a:endParaRPr>
          </a:p>
          <a:p>
            <a:pPr indent="-31750" lvl="0" marL="171450" rtl="0" algn="l">
              <a:spcBef>
                <a:spcPts val="100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Own a smartphone</a:t>
            </a:r>
            <a:endParaRPr>
              <a:solidFill>
                <a:schemeClr val="dk1"/>
              </a:solidFill>
              <a:latin typeface="Fira Sans"/>
              <a:ea typeface="Fira Sans"/>
              <a:cs typeface="Fira Sans"/>
              <a:sym typeface="Fira Sans"/>
            </a:endParaRPr>
          </a:p>
          <a:p>
            <a:pPr indent="-31750" lvl="0" marL="171450" rtl="0" algn="l">
              <a:spcBef>
                <a:spcPts val="100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Be the primary income earner</a:t>
            </a:r>
            <a:endParaRPr>
              <a:solidFill>
                <a:schemeClr val="dk1"/>
              </a:solidFill>
              <a:latin typeface="Fira Sans"/>
              <a:ea typeface="Fira Sans"/>
              <a:cs typeface="Fira Sans"/>
              <a:sym typeface="Fira Sans"/>
            </a:endParaRPr>
          </a:p>
          <a:p>
            <a:pPr indent="-31750" lvl="0" marL="171450" rtl="0" algn="l">
              <a:spcBef>
                <a:spcPts val="1000"/>
              </a:spcBef>
              <a:spcAft>
                <a:spcPts val="1000"/>
              </a:spcAft>
              <a:buClr>
                <a:schemeClr val="dk1"/>
              </a:buClr>
              <a:buSzPts val="1400"/>
              <a:buFont typeface="Fira Sans"/>
              <a:buChar char="●"/>
            </a:pPr>
            <a:r>
              <a:rPr lang="en-US">
                <a:solidFill>
                  <a:schemeClr val="dk1"/>
                </a:solidFill>
                <a:latin typeface="Fira Sans"/>
                <a:ea typeface="Fira Sans"/>
                <a:cs typeface="Fira Sans"/>
                <a:sym typeface="Fira Sans"/>
              </a:rPr>
              <a:t>Be employed </a:t>
            </a:r>
            <a:endParaRPr>
              <a:solidFill>
                <a:schemeClr val="dk1"/>
              </a:solidFill>
              <a:latin typeface="Fira Sans"/>
              <a:ea typeface="Fira Sans"/>
              <a:cs typeface="Fira Sans"/>
              <a:sym typeface="Fira Sans"/>
            </a:endParaRPr>
          </a:p>
        </p:txBody>
      </p:sp>
      <p:sp>
        <p:nvSpPr>
          <p:cNvPr id="658" name="Google Shape;658;p56"/>
          <p:cNvSpPr txBox="1"/>
          <p:nvPr/>
        </p:nvSpPr>
        <p:spPr>
          <a:xfrm>
            <a:off x="585225" y="5732875"/>
            <a:ext cx="5406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900">
                <a:solidFill>
                  <a:schemeClr val="accent4"/>
                </a:solidFill>
                <a:latin typeface="Manrope Medium"/>
                <a:ea typeface="Manrope Medium"/>
                <a:cs typeface="Manrope Medium"/>
                <a:sym typeface="Manrope Medium"/>
              </a:rPr>
              <a:t>* </a:t>
            </a:r>
            <a:r>
              <a:rPr i="1" lang="en-US" sz="900">
                <a:solidFill>
                  <a:schemeClr val="accent4"/>
                </a:solidFill>
                <a:latin typeface="Manrope Medium"/>
                <a:ea typeface="Manrope Medium"/>
                <a:cs typeface="Manrope Medium"/>
                <a:sym typeface="Manrope Medium"/>
              </a:rPr>
              <a:t>values indicate mean (median in case of Age) of each indicator for females and males separately</a:t>
            </a:r>
            <a:endParaRPr i="1" sz="900">
              <a:solidFill>
                <a:schemeClr val="accent4"/>
              </a:solidFill>
              <a:latin typeface="Manrope Medium"/>
              <a:ea typeface="Manrope Medium"/>
              <a:cs typeface="Manrope Medium"/>
              <a:sym typeface="Manrope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7"/>
          <p:cNvSpPr txBox="1"/>
          <p:nvPr>
            <p:ph type="title"/>
          </p:nvPr>
        </p:nvSpPr>
        <p:spPr>
          <a:xfrm>
            <a:off x="1013498" y="1170373"/>
            <a:ext cx="4065900" cy="1064100"/>
          </a:xfrm>
          <a:prstGeom prst="rect">
            <a:avLst/>
          </a:prstGeom>
        </p:spPr>
        <p:txBody>
          <a:bodyPr anchorCtr="0" anchor="ctr" bIns="43875" lIns="87775" spcFirstLastPara="1" rIns="87775" wrap="square" tIns="43875">
            <a:normAutofit/>
          </a:bodyPr>
          <a:lstStyle/>
          <a:p>
            <a:pPr indent="0" lvl="0" marL="0" rtl="0" algn="l">
              <a:spcBef>
                <a:spcPts val="0"/>
              </a:spcBef>
              <a:spcAft>
                <a:spcPts val="0"/>
              </a:spcAft>
              <a:buNone/>
            </a:pPr>
            <a:r>
              <a:rPr lang="en-US"/>
              <a:t>Summary Statistics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8"/>
          <p:cNvSpPr/>
          <p:nvPr/>
        </p:nvSpPr>
        <p:spPr>
          <a:xfrm>
            <a:off x="563600" y="873225"/>
            <a:ext cx="10491300" cy="524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600">
                <a:solidFill>
                  <a:srgbClr val="595959"/>
                </a:solidFill>
                <a:latin typeface="Fira Sans SemiBold"/>
                <a:ea typeface="Fira Sans SemiBold"/>
                <a:cs typeface="Fira Sans SemiBold"/>
                <a:sym typeface="Fira Sans SemiBold"/>
              </a:rPr>
              <a:t>Outcomes</a:t>
            </a:r>
            <a:endParaRPr sz="1600">
              <a:solidFill>
                <a:srgbClr val="595959"/>
              </a:solidFill>
              <a:latin typeface="Fira Sans SemiBold"/>
              <a:ea typeface="Fira Sans SemiBold"/>
              <a:cs typeface="Fira Sans SemiBold"/>
              <a:sym typeface="Fira Sans SemiBold"/>
            </a:endParaRPr>
          </a:p>
          <a:p>
            <a:pPr indent="-317500" lvl="0" marL="457200" rtl="0" algn="l">
              <a:lnSpc>
                <a:spcPct val="115000"/>
              </a:lnSpc>
              <a:spcBef>
                <a:spcPts val="100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Knowledge about digital financial services </a:t>
            </a:r>
            <a:endParaRPr>
              <a:solidFill>
                <a:srgbClr val="595959"/>
              </a:solidFill>
              <a:latin typeface="Fira Sans"/>
              <a:ea typeface="Fira Sans"/>
              <a:cs typeface="Fira Sans"/>
              <a:sym typeface="Fira Sans"/>
            </a:endParaRPr>
          </a:p>
          <a:p>
            <a:pPr indent="-317500" lvl="0" marL="4572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Attitudes about seeking grievance redressal </a:t>
            </a:r>
            <a:endParaRPr>
              <a:solidFill>
                <a:srgbClr val="595959"/>
              </a:solidFill>
              <a:latin typeface="Fira Sans"/>
              <a:ea typeface="Fira Sans"/>
              <a:cs typeface="Fira Sans"/>
              <a:sym typeface="Fira Sans"/>
            </a:endParaRPr>
          </a:p>
          <a:p>
            <a:pPr indent="-317500" lvl="0" marL="4572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Stated behaviour</a:t>
            </a:r>
            <a:endParaRPr>
              <a:solidFill>
                <a:srgbClr val="595959"/>
              </a:solidFill>
              <a:latin typeface="Fira Sans"/>
              <a:ea typeface="Fira Sans"/>
              <a:cs typeface="Fira Sans"/>
              <a:sym typeface="Fira Sans"/>
            </a:endParaRPr>
          </a:p>
          <a:p>
            <a:pPr indent="-317500" lvl="1" marL="9144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Self-directed redressal, seek help getting redressal, inaction, or a combination of these.</a:t>
            </a:r>
            <a:endParaRPr>
              <a:solidFill>
                <a:srgbClr val="595959"/>
              </a:solidFill>
              <a:latin typeface="Fira Sans"/>
              <a:ea typeface="Fira Sans"/>
              <a:cs typeface="Fira Sans"/>
              <a:sym typeface="Fira Sans"/>
            </a:endParaRPr>
          </a:p>
          <a:p>
            <a:pPr indent="0" lvl="0" marL="0" rtl="0" algn="l">
              <a:lnSpc>
                <a:spcPct val="115000"/>
              </a:lnSpc>
              <a:spcBef>
                <a:spcPts val="1000"/>
              </a:spcBef>
              <a:spcAft>
                <a:spcPts val="0"/>
              </a:spcAft>
              <a:buNone/>
            </a:pPr>
            <a:r>
              <a:rPr lang="en-US" sz="1600">
                <a:solidFill>
                  <a:srgbClr val="595959"/>
                </a:solidFill>
                <a:latin typeface="Fira Sans SemiBold"/>
                <a:ea typeface="Fira Sans SemiBold"/>
                <a:cs typeface="Fira Sans SemiBold"/>
                <a:sym typeface="Fira Sans SemiBold"/>
              </a:rPr>
              <a:t>Primary predictors are standard psychometric scales</a:t>
            </a:r>
            <a:endParaRPr sz="1600">
              <a:solidFill>
                <a:srgbClr val="595959"/>
              </a:solidFill>
              <a:latin typeface="Fira Sans SemiBold"/>
              <a:ea typeface="Fira Sans SemiBold"/>
              <a:cs typeface="Fira Sans SemiBold"/>
              <a:sym typeface="Fira Sans SemiBold"/>
            </a:endParaRPr>
          </a:p>
          <a:p>
            <a:pPr indent="-317500" lvl="0" marL="457200" rtl="0" algn="l">
              <a:lnSpc>
                <a:spcPct val="115000"/>
              </a:lnSpc>
              <a:spcBef>
                <a:spcPts val="100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Locus of control (3 subscales each with a possible score in the range 8-40)</a:t>
            </a:r>
            <a:endParaRPr>
              <a:solidFill>
                <a:srgbClr val="595959"/>
              </a:solidFill>
              <a:latin typeface="Fira Sans"/>
              <a:ea typeface="Fira Sans"/>
              <a:cs typeface="Fira Sans"/>
              <a:sym typeface="Fira Sans"/>
            </a:endParaRPr>
          </a:p>
          <a:p>
            <a:pPr indent="-317500" lvl="1" marL="9144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Internality: </a:t>
            </a:r>
            <a:r>
              <a:rPr lang="en-US">
                <a:solidFill>
                  <a:srgbClr val="4D5156"/>
                </a:solidFill>
                <a:highlight>
                  <a:srgbClr val="FFFFFF"/>
                </a:highlight>
                <a:latin typeface="Fira Sans"/>
                <a:ea typeface="Fira Sans"/>
                <a:cs typeface="Fira Sans"/>
                <a:sym typeface="Fira Sans"/>
              </a:rPr>
              <a:t>higher internal locus of control </a:t>
            </a:r>
            <a:endParaRPr>
              <a:solidFill>
                <a:srgbClr val="4D5156"/>
              </a:solidFill>
              <a:highlight>
                <a:srgbClr val="FFFFFF"/>
              </a:highlight>
              <a:latin typeface="Fira Sans"/>
              <a:ea typeface="Fira Sans"/>
              <a:cs typeface="Fira Sans"/>
              <a:sym typeface="Fira Sans"/>
            </a:endParaRPr>
          </a:p>
          <a:p>
            <a:pPr indent="-317500" lvl="1" marL="9144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Powerful Others: </a:t>
            </a:r>
            <a:r>
              <a:rPr lang="en-US">
                <a:solidFill>
                  <a:srgbClr val="4D5156"/>
                </a:solidFill>
                <a:highlight>
                  <a:srgbClr val="FFFFFF"/>
                </a:highlight>
                <a:latin typeface="Fira Sans"/>
                <a:ea typeface="Fira Sans"/>
                <a:cs typeface="Fira Sans"/>
                <a:sym typeface="Fira Sans"/>
              </a:rPr>
              <a:t>belief that one’s life is largely governed by external powerful individuals</a:t>
            </a:r>
            <a:endParaRPr>
              <a:solidFill>
                <a:srgbClr val="4D5156"/>
              </a:solidFill>
              <a:highlight>
                <a:srgbClr val="FFFFFF"/>
              </a:highlight>
              <a:latin typeface="Fira Sans"/>
              <a:ea typeface="Fira Sans"/>
              <a:cs typeface="Fira Sans"/>
              <a:sym typeface="Fira Sans"/>
            </a:endParaRPr>
          </a:p>
          <a:p>
            <a:pPr indent="-317500" lvl="1" marL="9144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Chance: </a:t>
            </a:r>
            <a:r>
              <a:rPr lang="en-US">
                <a:solidFill>
                  <a:srgbClr val="4D5156"/>
                </a:solidFill>
                <a:highlight>
                  <a:srgbClr val="FFFFFF"/>
                </a:highlight>
                <a:latin typeface="Fira Sans"/>
                <a:ea typeface="Fira Sans"/>
                <a:cs typeface="Fira Sans"/>
                <a:sym typeface="Fira Sans"/>
              </a:rPr>
              <a:t>belief that one’s life is largely a product of chance </a:t>
            </a:r>
            <a:endParaRPr>
              <a:solidFill>
                <a:srgbClr val="595959"/>
              </a:solidFill>
              <a:latin typeface="Fira Sans"/>
              <a:ea typeface="Fira Sans"/>
              <a:cs typeface="Fira Sans"/>
              <a:sym typeface="Fira Sans"/>
            </a:endParaRPr>
          </a:p>
          <a:p>
            <a:pPr indent="-317500" lvl="0" marL="4572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Fatalism: </a:t>
            </a:r>
            <a:r>
              <a:rPr lang="en-US">
                <a:solidFill>
                  <a:srgbClr val="4D5156"/>
                </a:solidFill>
                <a:highlight>
                  <a:srgbClr val="FFFFFF"/>
                </a:highlight>
                <a:latin typeface="Fira Sans"/>
                <a:ea typeface="Fira Sans"/>
                <a:cs typeface="Fira Sans"/>
                <a:sym typeface="Fira Sans"/>
              </a:rPr>
              <a:t>propensity of individuals to believe in destiny and that whatever is meant to happen will happen</a:t>
            </a:r>
            <a:endParaRPr>
              <a:solidFill>
                <a:srgbClr val="595959"/>
              </a:solidFill>
              <a:latin typeface="Fira Sans"/>
              <a:ea typeface="Fira Sans"/>
              <a:cs typeface="Fira Sans"/>
              <a:sym typeface="Fira Sans"/>
            </a:endParaRPr>
          </a:p>
          <a:p>
            <a:pPr indent="-317500" lvl="0" marL="457200" rtl="0" algn="l">
              <a:lnSpc>
                <a:spcPct val="115000"/>
              </a:lnSpc>
              <a:spcBef>
                <a:spcPts val="0"/>
              </a:spcBef>
              <a:spcAft>
                <a:spcPts val="0"/>
              </a:spcAft>
              <a:buClr>
                <a:srgbClr val="595959"/>
              </a:buClr>
              <a:buSzPts val="1400"/>
              <a:buFont typeface="Fira Sans"/>
              <a:buChar char="•"/>
            </a:pPr>
            <a:r>
              <a:rPr lang="en-US">
                <a:solidFill>
                  <a:srgbClr val="595959"/>
                </a:solidFill>
                <a:latin typeface="Fira Sans"/>
                <a:ea typeface="Fira Sans"/>
                <a:cs typeface="Fira Sans"/>
                <a:sym typeface="Fira Sans"/>
              </a:rPr>
              <a:t>Self-efficacy: </a:t>
            </a:r>
            <a:r>
              <a:rPr lang="en-US">
                <a:solidFill>
                  <a:srgbClr val="4D5156"/>
                </a:solidFill>
                <a:highlight>
                  <a:srgbClr val="FFFFFF"/>
                </a:highlight>
                <a:latin typeface="Fira Sans"/>
                <a:ea typeface="Fira Sans"/>
                <a:cs typeface="Fira Sans"/>
                <a:sym typeface="Fira Sans"/>
              </a:rPr>
              <a:t>individual's belief in their capacity to act in the ways necessary to reach specific goals</a:t>
            </a:r>
            <a:endParaRPr>
              <a:solidFill>
                <a:srgbClr val="4D5156"/>
              </a:solidFill>
              <a:highlight>
                <a:srgbClr val="FFFFFF"/>
              </a:highlight>
              <a:latin typeface="Fira Sans"/>
              <a:ea typeface="Fira Sans"/>
              <a:cs typeface="Fira Sans"/>
              <a:sym typeface="Fira Sans"/>
            </a:endParaRPr>
          </a:p>
          <a:p>
            <a:pPr indent="0" lvl="0" marL="0" rtl="0" algn="l">
              <a:lnSpc>
                <a:spcPct val="115000"/>
              </a:lnSpc>
              <a:spcBef>
                <a:spcPts val="1000"/>
              </a:spcBef>
              <a:spcAft>
                <a:spcPts val="0"/>
              </a:spcAft>
              <a:buNone/>
            </a:pPr>
            <a:r>
              <a:rPr lang="en-US" sz="1600">
                <a:solidFill>
                  <a:schemeClr val="hlink"/>
                </a:solidFill>
                <a:latin typeface="Fira Sans Medium"/>
                <a:ea typeface="Fira Sans Medium"/>
                <a:cs typeface="Fira Sans Medium"/>
                <a:sym typeface="Fira Sans Medium"/>
              </a:rPr>
              <a:t>Secondary predictors are directly related to DFS</a:t>
            </a:r>
            <a:endParaRPr sz="1600">
              <a:solidFill>
                <a:schemeClr val="hlink"/>
              </a:solidFill>
              <a:latin typeface="Fira Sans Medium"/>
              <a:ea typeface="Fira Sans Medium"/>
              <a:cs typeface="Fira Sans Medium"/>
              <a:sym typeface="Fira Sans Medium"/>
            </a:endParaRPr>
          </a:p>
          <a:p>
            <a:pPr indent="-317500" lvl="0" marL="457200" rtl="0" algn="l">
              <a:lnSpc>
                <a:spcPct val="115000"/>
              </a:lnSpc>
              <a:spcBef>
                <a:spcPts val="1000"/>
              </a:spcBef>
              <a:spcAft>
                <a:spcPts val="0"/>
              </a:spcAft>
              <a:buClr>
                <a:schemeClr val="hlink"/>
              </a:buClr>
              <a:buSzPts val="1400"/>
              <a:buFont typeface="Fira Sans"/>
              <a:buChar char="•"/>
            </a:pPr>
            <a:r>
              <a:rPr lang="en-US">
                <a:solidFill>
                  <a:schemeClr val="hlink"/>
                </a:solidFill>
                <a:latin typeface="Fira Sans"/>
                <a:ea typeface="Fira Sans"/>
                <a:cs typeface="Fira Sans"/>
                <a:sym typeface="Fira Sans"/>
              </a:rPr>
              <a:t>Hassle aversion: whether individuals prefer to send money themselves or use an agent</a:t>
            </a:r>
            <a:endParaRPr>
              <a:solidFill>
                <a:schemeClr val="hlink"/>
              </a:solidFill>
              <a:latin typeface="Fira Sans"/>
              <a:ea typeface="Fira Sans"/>
              <a:cs typeface="Fira Sans"/>
              <a:sym typeface="Fira Sans"/>
            </a:endParaRPr>
          </a:p>
          <a:p>
            <a:pPr indent="-317500" lvl="0" marL="457200" rtl="0" algn="l">
              <a:lnSpc>
                <a:spcPct val="115000"/>
              </a:lnSpc>
              <a:spcBef>
                <a:spcPts val="0"/>
              </a:spcBef>
              <a:spcAft>
                <a:spcPts val="0"/>
              </a:spcAft>
              <a:buClr>
                <a:schemeClr val="hlink"/>
              </a:buClr>
              <a:buSzPts val="1400"/>
              <a:buFont typeface="Fira Sans"/>
              <a:buChar char="•"/>
            </a:pPr>
            <a:r>
              <a:rPr lang="en-US">
                <a:solidFill>
                  <a:schemeClr val="hlink"/>
                </a:solidFill>
                <a:latin typeface="Fira Sans"/>
                <a:ea typeface="Fira Sans"/>
                <a:cs typeface="Fira Sans"/>
                <a:sym typeface="Fira Sans"/>
              </a:rPr>
              <a:t>Trust in DFS</a:t>
            </a:r>
            <a:endParaRPr>
              <a:solidFill>
                <a:schemeClr val="hlink"/>
              </a:solidFill>
              <a:latin typeface="Fira Sans"/>
              <a:ea typeface="Fira Sans"/>
              <a:cs typeface="Fira Sans"/>
              <a:sym typeface="Fira Sans"/>
            </a:endParaRPr>
          </a:p>
          <a:p>
            <a:pPr indent="-317500" lvl="0" marL="457200" rtl="0" algn="l">
              <a:lnSpc>
                <a:spcPct val="115000"/>
              </a:lnSpc>
              <a:spcBef>
                <a:spcPts val="0"/>
              </a:spcBef>
              <a:spcAft>
                <a:spcPts val="0"/>
              </a:spcAft>
              <a:buClr>
                <a:schemeClr val="hlink"/>
              </a:buClr>
              <a:buSzPts val="1400"/>
              <a:buFont typeface="Fira Sans"/>
              <a:buChar char="•"/>
            </a:pPr>
            <a:r>
              <a:rPr lang="en-US">
                <a:solidFill>
                  <a:schemeClr val="hlink"/>
                </a:solidFill>
                <a:latin typeface="Fira Sans"/>
                <a:ea typeface="Fira Sans"/>
                <a:cs typeface="Fira Sans"/>
                <a:sym typeface="Fira Sans"/>
              </a:rPr>
              <a:t>Social norms surrounding DFS: awareness, usage, and family backlash</a:t>
            </a:r>
            <a:endParaRPr>
              <a:solidFill>
                <a:srgbClr val="4D5156"/>
              </a:solidFill>
              <a:highlight>
                <a:srgbClr val="FFFFFF"/>
              </a:highlight>
              <a:latin typeface="Fira Sans"/>
              <a:ea typeface="Fira Sans"/>
              <a:cs typeface="Fira Sans"/>
              <a:sym typeface="Fira Sans"/>
            </a:endParaRPr>
          </a:p>
        </p:txBody>
      </p:sp>
      <p:sp>
        <p:nvSpPr>
          <p:cNvPr id="669" name="Google Shape;669;p58"/>
          <p:cNvSpPr txBox="1"/>
          <p:nvPr/>
        </p:nvSpPr>
        <p:spPr>
          <a:xfrm>
            <a:off x="539348" y="269688"/>
            <a:ext cx="9009600" cy="59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2300">
                <a:solidFill>
                  <a:schemeClr val="accent2"/>
                </a:solidFill>
                <a:latin typeface="Fira Sans"/>
                <a:ea typeface="Fira Sans"/>
                <a:cs typeface="Fira Sans"/>
                <a:sym typeface="Fira Sans"/>
              </a:rPr>
              <a:t>V</a:t>
            </a:r>
            <a:r>
              <a:rPr lang="en-US" sz="2300">
                <a:solidFill>
                  <a:schemeClr val="accent2"/>
                </a:solidFill>
                <a:latin typeface="Fira Sans"/>
                <a:ea typeface="Fira Sans"/>
                <a:cs typeface="Fira Sans"/>
                <a:sym typeface="Fira Sans"/>
              </a:rPr>
              <a:t>ariables of interest</a:t>
            </a:r>
            <a:endParaRPr sz="2300">
              <a:solidFill>
                <a:schemeClr val="accent2"/>
              </a:solidFill>
              <a:latin typeface="Fira Sans"/>
              <a:ea typeface="Fira Sans"/>
              <a:cs typeface="Fira Sans"/>
              <a:sym typeface="Fira Sans"/>
            </a:endParaRPr>
          </a:p>
        </p:txBody>
      </p:sp>
      <p:sp>
        <p:nvSpPr>
          <p:cNvPr id="670" name="Google Shape;670;p58"/>
          <p:cNvSpPr txBox="1"/>
          <p:nvPr/>
        </p:nvSpPr>
        <p:spPr>
          <a:xfrm>
            <a:off x="563600" y="6117425"/>
            <a:ext cx="9985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Additional information on variable descriptions, construction and types can be found in the Appendix. </a:t>
            </a:r>
            <a:endParaRPr sz="1000">
              <a:latin typeface="Fira Sans Thin"/>
              <a:ea typeface="Fira Sans Thin"/>
              <a:cs typeface="Fira Sans Thin"/>
              <a:sym typeface="Fira Sans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9"/>
          <p:cNvSpPr txBox="1"/>
          <p:nvPr>
            <p:ph type="title"/>
          </p:nvPr>
        </p:nvSpPr>
        <p:spPr>
          <a:xfrm>
            <a:off x="585232" y="263641"/>
            <a:ext cx="10534200" cy="1097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0" lang="en-US"/>
              <a:t>Sample means of the outcomes and primary predictors</a:t>
            </a:r>
            <a:endParaRPr b="0"/>
          </a:p>
        </p:txBody>
      </p:sp>
      <p:grpSp>
        <p:nvGrpSpPr>
          <p:cNvPr id="677" name="Google Shape;677;p59"/>
          <p:cNvGrpSpPr/>
          <p:nvPr/>
        </p:nvGrpSpPr>
        <p:grpSpPr>
          <a:xfrm>
            <a:off x="75" y="4416250"/>
            <a:ext cx="11704500" cy="1119800"/>
            <a:chOff x="75" y="4644850"/>
            <a:chExt cx="11704500" cy="1119800"/>
          </a:xfrm>
        </p:grpSpPr>
        <p:sp>
          <p:nvSpPr>
            <p:cNvPr id="678" name="Google Shape;678;p59"/>
            <p:cNvSpPr/>
            <p:nvPr/>
          </p:nvSpPr>
          <p:spPr>
            <a:xfrm>
              <a:off x="75" y="5350950"/>
              <a:ext cx="11704500" cy="413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i="1">
                <a:solidFill>
                  <a:schemeClr val="lt1"/>
                </a:solidFill>
                <a:latin typeface="Manrope"/>
                <a:ea typeface="Manrope"/>
                <a:cs typeface="Manrope"/>
                <a:sym typeface="Manrope"/>
              </a:endParaRPr>
            </a:p>
          </p:txBody>
        </p:sp>
        <p:sp>
          <p:nvSpPr>
            <p:cNvPr id="679" name="Google Shape;679;p59"/>
            <p:cNvSpPr/>
            <p:nvPr/>
          </p:nvSpPr>
          <p:spPr>
            <a:xfrm>
              <a:off x="2777616" y="4644861"/>
              <a:ext cx="1365830" cy="706080"/>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US" sz="1200">
                  <a:solidFill>
                    <a:schemeClr val="dk1"/>
                  </a:solidFill>
                  <a:latin typeface="Manrope"/>
                  <a:ea typeface="Manrope"/>
                  <a:cs typeface="Manrope"/>
                  <a:sym typeface="Manrope"/>
                </a:rPr>
                <a:t>Fatalism</a:t>
              </a:r>
              <a:endParaRPr b="1" sz="1200">
                <a:solidFill>
                  <a:schemeClr val="dk1"/>
                </a:solidFill>
                <a:latin typeface="Manrope"/>
                <a:ea typeface="Manrope"/>
                <a:cs typeface="Manrope"/>
                <a:sym typeface="Manrope"/>
              </a:endParaRPr>
            </a:p>
            <a:p>
              <a:pPr indent="0" lvl="0" marL="0" marR="0" rtl="0" algn="ctr">
                <a:spcBef>
                  <a:spcPts val="0"/>
                </a:spcBef>
                <a:spcAft>
                  <a:spcPts val="0"/>
                </a:spcAft>
                <a:buNone/>
              </a:pPr>
              <a:r>
                <a:rPr lang="en-US" sz="1200">
                  <a:solidFill>
                    <a:schemeClr val="dk1"/>
                  </a:solidFill>
                  <a:latin typeface="Manrope"/>
                  <a:ea typeface="Manrope"/>
                  <a:cs typeface="Manrope"/>
                  <a:sym typeface="Manrope"/>
                </a:rPr>
                <a:t>(6-30)</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23.3</a:t>
              </a:r>
              <a:endParaRPr b="1">
                <a:solidFill>
                  <a:schemeClr val="lt1"/>
                </a:solidFill>
                <a:latin typeface="Manrope"/>
                <a:ea typeface="Manrope"/>
                <a:cs typeface="Manrope"/>
                <a:sym typeface="Manrope"/>
              </a:endParaRPr>
            </a:p>
          </p:txBody>
        </p:sp>
        <p:sp>
          <p:nvSpPr>
            <p:cNvPr id="680" name="Google Shape;680;p59"/>
            <p:cNvSpPr/>
            <p:nvPr/>
          </p:nvSpPr>
          <p:spPr>
            <a:xfrm>
              <a:off x="4846870" y="4644861"/>
              <a:ext cx="1808332" cy="1078750"/>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chemeClr val="dk1"/>
                  </a:solidFill>
                  <a:latin typeface="Manrope"/>
                  <a:ea typeface="Manrope"/>
                  <a:cs typeface="Manrope"/>
                  <a:sym typeface="Manrope"/>
                </a:rPr>
                <a:t>Locus of control - </a:t>
              </a:r>
              <a:r>
                <a:rPr b="1" lang="en-US" sz="1200">
                  <a:solidFill>
                    <a:schemeClr val="dk1"/>
                  </a:solidFill>
                  <a:latin typeface="Manrope"/>
                  <a:ea typeface="Manrope"/>
                  <a:cs typeface="Manrope"/>
                  <a:sym typeface="Manrope"/>
                </a:rPr>
                <a:t>Internality</a:t>
              </a:r>
              <a:endParaRPr b="1" sz="1200">
                <a:solidFill>
                  <a:schemeClr val="dk1"/>
                </a:solidFill>
                <a:latin typeface="Manrope"/>
                <a:ea typeface="Manrope"/>
                <a:cs typeface="Manrope"/>
                <a:sym typeface="Manrope"/>
              </a:endParaRPr>
            </a:p>
            <a:p>
              <a:pPr indent="0" lvl="0" marL="0" marR="0" rtl="0" algn="ctr">
                <a:spcBef>
                  <a:spcPts val="0"/>
                </a:spcBef>
                <a:spcAft>
                  <a:spcPts val="0"/>
                </a:spcAft>
                <a:buNone/>
              </a:pPr>
              <a:r>
                <a:rPr lang="en-US" sz="1200">
                  <a:solidFill>
                    <a:schemeClr val="dk1"/>
                  </a:solidFill>
                  <a:latin typeface="Manrope"/>
                  <a:ea typeface="Manrope"/>
                  <a:cs typeface="Manrope"/>
                  <a:sym typeface="Manrope"/>
                </a:rPr>
                <a:t>(8-40)</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32.6</a:t>
              </a:r>
              <a:endParaRPr b="1">
                <a:solidFill>
                  <a:schemeClr val="lt1"/>
                </a:solidFill>
                <a:latin typeface="Manrope"/>
                <a:ea typeface="Manrope"/>
                <a:cs typeface="Manrope"/>
                <a:sym typeface="Manrope"/>
              </a:endParaRPr>
            </a:p>
          </p:txBody>
        </p:sp>
        <p:sp>
          <p:nvSpPr>
            <p:cNvPr id="681" name="Google Shape;681;p59"/>
            <p:cNvSpPr/>
            <p:nvPr/>
          </p:nvSpPr>
          <p:spPr>
            <a:xfrm>
              <a:off x="7358625" y="4644850"/>
              <a:ext cx="1519016" cy="1078718"/>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nrope"/>
                  <a:ea typeface="Manrope"/>
                  <a:cs typeface="Manrope"/>
                  <a:sym typeface="Manrope"/>
                </a:rPr>
                <a:t>Locus of control - </a:t>
              </a:r>
              <a:r>
                <a:rPr b="1" lang="en-US" sz="1200">
                  <a:solidFill>
                    <a:schemeClr val="dk1"/>
                  </a:solidFill>
                  <a:latin typeface="Manrope"/>
                  <a:ea typeface="Manrope"/>
                  <a:cs typeface="Manrope"/>
                  <a:sym typeface="Manrope"/>
                </a:rPr>
                <a:t>Powerful others</a:t>
              </a:r>
              <a:endParaRPr b="1" sz="1200">
                <a:solidFill>
                  <a:schemeClr val="dk1"/>
                </a:solidFill>
                <a:latin typeface="Manrope"/>
                <a:ea typeface="Manrope"/>
                <a:cs typeface="Manrope"/>
                <a:sym typeface="Manrope"/>
              </a:endParaRPr>
            </a:p>
            <a:p>
              <a:pPr indent="0" lvl="0" marL="0" rtl="0" algn="ctr">
                <a:spcBef>
                  <a:spcPts val="0"/>
                </a:spcBef>
                <a:spcAft>
                  <a:spcPts val="0"/>
                </a:spcAft>
                <a:buNone/>
              </a:pPr>
              <a:r>
                <a:rPr lang="en-US" sz="1200">
                  <a:solidFill>
                    <a:schemeClr val="dk1"/>
                  </a:solidFill>
                  <a:latin typeface="Manrope"/>
                  <a:ea typeface="Manrope"/>
                  <a:cs typeface="Manrope"/>
                  <a:sym typeface="Manrope"/>
                </a:rPr>
                <a:t>(8-40)</a:t>
              </a:r>
              <a:endParaRPr sz="1200">
                <a:solidFill>
                  <a:schemeClr val="dk1"/>
                </a:solidFill>
                <a:latin typeface="Manrope"/>
                <a:ea typeface="Manrope"/>
                <a:cs typeface="Manrope"/>
                <a:sym typeface="Manrope"/>
              </a:endParaRPr>
            </a:p>
            <a:p>
              <a:pPr indent="0" lvl="0" marL="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b="1" lang="en-US">
                  <a:solidFill>
                    <a:schemeClr val="lt1"/>
                  </a:solidFill>
                  <a:latin typeface="Manrope"/>
                  <a:ea typeface="Manrope"/>
                  <a:cs typeface="Manrope"/>
                  <a:sym typeface="Manrope"/>
                </a:rPr>
                <a:t>31.5</a:t>
              </a:r>
              <a:endParaRPr b="1">
                <a:solidFill>
                  <a:schemeClr val="lt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p:txBody>
        </p:sp>
        <p:sp>
          <p:nvSpPr>
            <p:cNvPr id="682" name="Google Shape;682;p59"/>
            <p:cNvSpPr/>
            <p:nvPr/>
          </p:nvSpPr>
          <p:spPr>
            <a:xfrm>
              <a:off x="9298488" y="4644861"/>
              <a:ext cx="1439843" cy="892431"/>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nrope"/>
                  <a:ea typeface="Manrope"/>
                  <a:cs typeface="Manrope"/>
                  <a:sym typeface="Manrope"/>
                </a:rPr>
                <a:t>Locus of control - </a:t>
              </a:r>
              <a:r>
                <a:rPr b="1" lang="en-US" sz="1200">
                  <a:solidFill>
                    <a:schemeClr val="dk1"/>
                  </a:solidFill>
                  <a:latin typeface="Manrope"/>
                  <a:ea typeface="Manrope"/>
                  <a:cs typeface="Manrope"/>
                  <a:sym typeface="Manrope"/>
                </a:rPr>
                <a:t>Chance</a:t>
              </a:r>
              <a:endParaRPr b="1" sz="1200">
                <a:solidFill>
                  <a:schemeClr val="dk1"/>
                </a:solidFill>
                <a:latin typeface="Manrope"/>
                <a:ea typeface="Manrope"/>
                <a:cs typeface="Manrope"/>
                <a:sym typeface="Manrope"/>
              </a:endParaRPr>
            </a:p>
            <a:p>
              <a:pPr indent="0" lvl="0" marL="0" rtl="0" algn="ctr">
                <a:spcBef>
                  <a:spcPts val="0"/>
                </a:spcBef>
                <a:spcAft>
                  <a:spcPts val="0"/>
                </a:spcAft>
                <a:buNone/>
              </a:pPr>
              <a:r>
                <a:rPr lang="en-US" sz="1200">
                  <a:solidFill>
                    <a:schemeClr val="dk1"/>
                  </a:solidFill>
                  <a:latin typeface="Manrope"/>
                  <a:ea typeface="Manrope"/>
                  <a:cs typeface="Manrope"/>
                  <a:sym typeface="Manrope"/>
                </a:rPr>
                <a:t>(8-40)</a:t>
              </a:r>
              <a:endParaRPr sz="1200">
                <a:solidFill>
                  <a:schemeClr val="dk1"/>
                </a:solidFill>
                <a:latin typeface="Manrope"/>
                <a:ea typeface="Manrope"/>
                <a:cs typeface="Manrope"/>
                <a:sym typeface="Manrope"/>
              </a:endParaRPr>
            </a:p>
            <a:p>
              <a:pPr indent="0" lvl="0" marL="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b="1" lang="en-US">
                  <a:solidFill>
                    <a:schemeClr val="lt1"/>
                  </a:solidFill>
                  <a:latin typeface="Manrope"/>
                  <a:ea typeface="Manrope"/>
                  <a:cs typeface="Manrope"/>
                  <a:sym typeface="Manrope"/>
                </a:rPr>
                <a:t>31.5</a:t>
              </a:r>
              <a:endParaRPr b="1">
                <a:solidFill>
                  <a:schemeClr val="lt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p:txBody>
        </p:sp>
        <p:sp>
          <p:nvSpPr>
            <p:cNvPr id="683" name="Google Shape;683;p59"/>
            <p:cNvSpPr/>
            <p:nvPr/>
          </p:nvSpPr>
          <p:spPr>
            <a:xfrm>
              <a:off x="837754" y="4644861"/>
              <a:ext cx="1236438" cy="706080"/>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US" sz="1200">
                  <a:solidFill>
                    <a:schemeClr val="dk1"/>
                  </a:solidFill>
                  <a:latin typeface="Manrope"/>
                  <a:ea typeface="Manrope"/>
                  <a:cs typeface="Manrope"/>
                  <a:sym typeface="Manrope"/>
                </a:rPr>
                <a:t>Self-efficacy</a:t>
              </a:r>
              <a:r>
                <a:rPr lang="en-US" sz="1200">
                  <a:solidFill>
                    <a:schemeClr val="dk1"/>
                  </a:solidFill>
                  <a:latin typeface="Manrope"/>
                  <a:ea typeface="Manrope"/>
                  <a:cs typeface="Manrope"/>
                  <a:sym typeface="Manrope"/>
                </a:rPr>
                <a:t> (10-50)</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40.3</a:t>
              </a:r>
              <a:endParaRPr b="1">
                <a:solidFill>
                  <a:schemeClr val="lt1"/>
                </a:solidFill>
                <a:latin typeface="Manrope"/>
                <a:ea typeface="Manrope"/>
                <a:cs typeface="Manrope"/>
                <a:sym typeface="Manrope"/>
              </a:endParaRPr>
            </a:p>
          </p:txBody>
        </p:sp>
      </p:grpSp>
      <p:sp>
        <p:nvSpPr>
          <p:cNvPr id="684" name="Google Shape;684;p59"/>
          <p:cNvSpPr txBox="1"/>
          <p:nvPr/>
        </p:nvSpPr>
        <p:spPr>
          <a:xfrm>
            <a:off x="75" y="3922600"/>
            <a:ext cx="1910100" cy="400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en-US">
                <a:solidFill>
                  <a:schemeClr val="dk2"/>
                </a:solidFill>
                <a:latin typeface="Manrope"/>
                <a:ea typeface="Manrope"/>
                <a:cs typeface="Manrope"/>
                <a:sym typeface="Manrope"/>
              </a:rPr>
              <a:t>Primary Predictors</a:t>
            </a:r>
            <a:endParaRPr b="1">
              <a:solidFill>
                <a:schemeClr val="dk2"/>
              </a:solidFill>
              <a:latin typeface="Manrope"/>
              <a:ea typeface="Manrope"/>
              <a:cs typeface="Manrope"/>
              <a:sym typeface="Manrope"/>
            </a:endParaRPr>
          </a:p>
        </p:txBody>
      </p:sp>
      <p:sp>
        <p:nvSpPr>
          <p:cNvPr id="685" name="Google Shape;685;p59"/>
          <p:cNvSpPr/>
          <p:nvPr/>
        </p:nvSpPr>
        <p:spPr>
          <a:xfrm>
            <a:off x="75" y="2760150"/>
            <a:ext cx="11704500" cy="413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i="1">
              <a:solidFill>
                <a:schemeClr val="lt1"/>
              </a:solidFill>
              <a:latin typeface="Manrope"/>
              <a:ea typeface="Manrope"/>
              <a:cs typeface="Manrope"/>
              <a:sym typeface="Manrope"/>
            </a:endParaRPr>
          </a:p>
        </p:txBody>
      </p:sp>
      <p:sp>
        <p:nvSpPr>
          <p:cNvPr id="686" name="Google Shape;686;p59"/>
          <p:cNvSpPr/>
          <p:nvPr/>
        </p:nvSpPr>
        <p:spPr>
          <a:xfrm>
            <a:off x="1924701" y="2054050"/>
            <a:ext cx="1910140" cy="706112"/>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chemeClr val="dk1"/>
                </a:solidFill>
                <a:latin typeface="Manrope"/>
                <a:ea typeface="Manrope"/>
                <a:cs typeface="Manrope"/>
                <a:sym typeface="Manrope"/>
              </a:rPr>
              <a:t>DFS redressal attitude 1</a:t>
            </a:r>
            <a:r>
              <a:rPr lang="en-US" sz="1200">
                <a:solidFill>
                  <a:schemeClr val="dk1"/>
                </a:solidFill>
                <a:latin typeface="Manrope"/>
                <a:ea typeface="Manrope"/>
                <a:cs typeface="Manrope"/>
                <a:sym typeface="Manrope"/>
              </a:rPr>
              <a:t>: </a:t>
            </a:r>
            <a:r>
              <a:rPr b="1" lang="en-US" sz="1200">
                <a:solidFill>
                  <a:schemeClr val="dk1"/>
                </a:solidFill>
                <a:latin typeface="Manrope"/>
                <a:ea typeface="Manrope"/>
                <a:cs typeface="Manrope"/>
                <a:sym typeface="Manrope"/>
              </a:rPr>
              <a:t>better to report issue</a:t>
            </a:r>
            <a:endParaRPr b="1" sz="1200">
              <a:solidFill>
                <a:schemeClr val="dk1"/>
              </a:solidFill>
              <a:latin typeface="Manrope"/>
              <a:ea typeface="Manrope"/>
              <a:cs typeface="Manrope"/>
              <a:sym typeface="Manrope"/>
            </a:endParaRPr>
          </a:p>
          <a:p>
            <a:pPr indent="0" lvl="0" marL="0" marR="0" rtl="0" algn="ctr">
              <a:spcBef>
                <a:spcPts val="0"/>
              </a:spcBef>
              <a:spcAft>
                <a:spcPts val="0"/>
              </a:spcAft>
              <a:buNone/>
            </a:pPr>
            <a:r>
              <a:rPr lang="en-US" sz="1200">
                <a:solidFill>
                  <a:schemeClr val="dk1"/>
                </a:solidFill>
                <a:latin typeface="Manrope"/>
                <a:ea typeface="Manrope"/>
                <a:cs typeface="Manrope"/>
                <a:sym typeface="Manrope"/>
              </a:rPr>
              <a:t>(binary: 0,1)</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0.8</a:t>
            </a:r>
            <a:endParaRPr b="1">
              <a:solidFill>
                <a:schemeClr val="lt1"/>
              </a:solidFill>
              <a:latin typeface="Manrope"/>
              <a:ea typeface="Manrope"/>
              <a:cs typeface="Manrope"/>
              <a:sym typeface="Manrope"/>
            </a:endParaRPr>
          </a:p>
        </p:txBody>
      </p:sp>
      <p:sp>
        <p:nvSpPr>
          <p:cNvPr id="687" name="Google Shape;687;p59"/>
          <p:cNvSpPr/>
          <p:nvPr/>
        </p:nvSpPr>
        <p:spPr>
          <a:xfrm>
            <a:off x="3983700" y="1868300"/>
            <a:ext cx="1978995" cy="1264497"/>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nrope"/>
                <a:ea typeface="Manrope"/>
                <a:cs typeface="Manrope"/>
                <a:sym typeface="Manrope"/>
              </a:rPr>
              <a:t>DFS redressal attitude 2: </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b="1" lang="en-US" sz="1200">
                <a:solidFill>
                  <a:schemeClr val="dk1"/>
                </a:solidFill>
                <a:latin typeface="Manrope"/>
                <a:ea typeface="Manrope"/>
                <a:cs typeface="Manrope"/>
                <a:sym typeface="Manrope"/>
              </a:rPr>
              <a:t>sense of unfairness if issue occurs</a:t>
            </a:r>
            <a:endParaRPr b="1" sz="1200">
              <a:solidFill>
                <a:schemeClr val="dk1"/>
              </a:solidFill>
              <a:latin typeface="Manrope"/>
              <a:ea typeface="Manrope"/>
              <a:cs typeface="Manrope"/>
              <a:sym typeface="Manrope"/>
            </a:endParaRPr>
          </a:p>
          <a:p>
            <a:pPr indent="0" lvl="0" marL="0" rtl="0" algn="ctr">
              <a:spcBef>
                <a:spcPts val="0"/>
              </a:spcBef>
              <a:spcAft>
                <a:spcPts val="0"/>
              </a:spcAft>
              <a:buNone/>
            </a:pPr>
            <a:r>
              <a:rPr lang="en-US" sz="1200">
                <a:solidFill>
                  <a:schemeClr val="dk1"/>
                </a:solidFill>
                <a:latin typeface="Manrope"/>
                <a:ea typeface="Manrope"/>
                <a:cs typeface="Manrope"/>
                <a:sym typeface="Manrope"/>
              </a:rPr>
              <a:t>(binary: 0,1)</a:t>
            </a:r>
            <a:endParaRPr sz="1200">
              <a:solidFill>
                <a:schemeClr val="dk1"/>
              </a:solidFill>
              <a:latin typeface="Manrope"/>
              <a:ea typeface="Manrope"/>
              <a:cs typeface="Manrope"/>
              <a:sym typeface="Manrope"/>
            </a:endParaRPr>
          </a:p>
          <a:p>
            <a:pPr indent="0" lvl="0" marL="0" rtl="0" algn="l">
              <a:spcBef>
                <a:spcPts val="0"/>
              </a:spcBef>
              <a:spcAft>
                <a:spcPts val="0"/>
              </a:spcAft>
              <a:buNone/>
            </a:pPr>
            <a:r>
              <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b="1" lang="en-US">
                <a:solidFill>
                  <a:schemeClr val="lt1"/>
                </a:solidFill>
                <a:latin typeface="Manrope"/>
                <a:ea typeface="Manrope"/>
                <a:cs typeface="Manrope"/>
                <a:sym typeface="Manrope"/>
              </a:rPr>
              <a:t>0.7</a:t>
            </a:r>
            <a:endParaRPr b="1">
              <a:solidFill>
                <a:schemeClr val="lt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p:txBody>
      </p:sp>
      <p:sp>
        <p:nvSpPr>
          <p:cNvPr id="688" name="Google Shape;688;p59"/>
          <p:cNvSpPr/>
          <p:nvPr/>
        </p:nvSpPr>
        <p:spPr>
          <a:xfrm>
            <a:off x="6076393" y="2054050"/>
            <a:ext cx="1519016" cy="1078718"/>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chemeClr val="dk1"/>
                </a:solidFill>
                <a:latin typeface="Manrope"/>
                <a:ea typeface="Manrope"/>
                <a:cs typeface="Manrope"/>
                <a:sym typeface="Manrope"/>
              </a:rPr>
              <a:t>Self-redressal </a:t>
            </a:r>
            <a:r>
              <a:rPr lang="en-US" sz="1200">
                <a:solidFill>
                  <a:schemeClr val="dk1"/>
                </a:solidFill>
                <a:latin typeface="Manrope"/>
                <a:ea typeface="Manrope"/>
                <a:cs typeface="Manrope"/>
                <a:sym typeface="Manrope"/>
              </a:rPr>
              <a:t>behaviour</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lang="en-US" sz="1200">
                <a:solidFill>
                  <a:schemeClr val="dk1"/>
                </a:solidFill>
                <a:latin typeface="Manrope"/>
                <a:ea typeface="Manrope"/>
                <a:cs typeface="Manrope"/>
                <a:sym typeface="Manrope"/>
              </a:rPr>
              <a:t>(0-1)</a:t>
            </a:r>
            <a:endParaRPr sz="1200">
              <a:solidFill>
                <a:schemeClr val="dk1"/>
              </a:solidFill>
              <a:latin typeface="Manrope"/>
              <a:ea typeface="Manrope"/>
              <a:cs typeface="Manrope"/>
              <a:sym typeface="Manrope"/>
            </a:endParaRPr>
          </a:p>
          <a:p>
            <a:pPr indent="0" lvl="0" marL="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b="1" lang="en-US">
                <a:solidFill>
                  <a:schemeClr val="lt1"/>
                </a:solidFill>
                <a:latin typeface="Manrope"/>
                <a:ea typeface="Manrope"/>
                <a:cs typeface="Manrope"/>
                <a:sym typeface="Manrope"/>
              </a:rPr>
              <a:t>0.9</a:t>
            </a:r>
            <a:endParaRPr b="1">
              <a:solidFill>
                <a:schemeClr val="lt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p:txBody>
      </p:sp>
      <p:sp>
        <p:nvSpPr>
          <p:cNvPr id="689" name="Google Shape;689;p59"/>
          <p:cNvSpPr/>
          <p:nvPr/>
        </p:nvSpPr>
        <p:spPr>
          <a:xfrm>
            <a:off x="7943452" y="2054061"/>
            <a:ext cx="1439843" cy="892431"/>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chemeClr val="dk1"/>
                </a:solidFill>
                <a:latin typeface="Manrope"/>
                <a:ea typeface="Manrope"/>
                <a:cs typeface="Manrope"/>
                <a:sym typeface="Manrope"/>
              </a:rPr>
              <a:t>Seek-redressal </a:t>
            </a:r>
            <a:r>
              <a:rPr lang="en-US" sz="1200">
                <a:solidFill>
                  <a:schemeClr val="dk1"/>
                </a:solidFill>
                <a:latin typeface="Manrope"/>
                <a:ea typeface="Manrope"/>
                <a:cs typeface="Manrope"/>
                <a:sym typeface="Manrope"/>
              </a:rPr>
              <a:t>behaviour</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lang="en-US" sz="1200">
                <a:solidFill>
                  <a:schemeClr val="dk1"/>
                </a:solidFill>
                <a:latin typeface="Manrope"/>
                <a:ea typeface="Manrope"/>
                <a:cs typeface="Manrope"/>
                <a:sym typeface="Manrope"/>
              </a:rPr>
              <a:t>(0-1)</a:t>
            </a:r>
            <a:endParaRPr sz="1200">
              <a:solidFill>
                <a:schemeClr val="dk1"/>
              </a:solidFill>
              <a:latin typeface="Manrope"/>
              <a:ea typeface="Manrope"/>
              <a:cs typeface="Manrope"/>
              <a:sym typeface="Manrope"/>
            </a:endParaRPr>
          </a:p>
          <a:p>
            <a:pPr indent="0" lvl="0" marL="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b="1" lang="en-US">
                <a:solidFill>
                  <a:schemeClr val="lt1"/>
                </a:solidFill>
                <a:latin typeface="Manrope"/>
                <a:ea typeface="Manrope"/>
                <a:cs typeface="Manrope"/>
                <a:sym typeface="Manrope"/>
              </a:rPr>
              <a:t>0.4</a:t>
            </a:r>
            <a:endParaRPr b="1">
              <a:solidFill>
                <a:schemeClr val="lt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p:txBody>
      </p:sp>
      <p:sp>
        <p:nvSpPr>
          <p:cNvPr id="690" name="Google Shape;690;p59"/>
          <p:cNvSpPr/>
          <p:nvPr/>
        </p:nvSpPr>
        <p:spPr>
          <a:xfrm>
            <a:off x="380554" y="2054061"/>
            <a:ext cx="1236438" cy="706080"/>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chemeClr val="dk1"/>
                </a:solidFill>
                <a:latin typeface="Manrope"/>
                <a:ea typeface="Manrope"/>
                <a:cs typeface="Manrope"/>
                <a:sym typeface="Manrope"/>
              </a:rPr>
              <a:t>DFS redressal </a:t>
            </a:r>
            <a:r>
              <a:rPr b="1" lang="en-US" sz="1200">
                <a:solidFill>
                  <a:schemeClr val="dk1"/>
                </a:solidFill>
                <a:latin typeface="Manrope"/>
                <a:ea typeface="Manrope"/>
                <a:cs typeface="Manrope"/>
                <a:sym typeface="Manrope"/>
              </a:rPr>
              <a:t>knowledge</a:t>
            </a:r>
            <a:endParaRPr b="1" sz="1200">
              <a:solidFill>
                <a:schemeClr val="dk1"/>
              </a:solidFill>
              <a:latin typeface="Manrope"/>
              <a:ea typeface="Manrope"/>
              <a:cs typeface="Manrope"/>
              <a:sym typeface="Manrope"/>
            </a:endParaRPr>
          </a:p>
          <a:p>
            <a:pPr indent="0" lvl="0" marL="0" marR="0" rtl="0" algn="ctr">
              <a:spcBef>
                <a:spcPts val="0"/>
              </a:spcBef>
              <a:spcAft>
                <a:spcPts val="0"/>
              </a:spcAft>
              <a:buNone/>
            </a:pPr>
            <a:r>
              <a:rPr lang="en-US" sz="1200">
                <a:solidFill>
                  <a:schemeClr val="dk1"/>
                </a:solidFill>
                <a:latin typeface="Manrope"/>
                <a:ea typeface="Manrope"/>
                <a:cs typeface="Manrope"/>
                <a:sym typeface="Manrope"/>
              </a:rPr>
              <a:t>(0-4)</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marR="0" rtl="0" algn="ctr">
              <a:spcBef>
                <a:spcPts val="0"/>
              </a:spcBef>
              <a:spcAft>
                <a:spcPts val="0"/>
              </a:spcAft>
              <a:buNone/>
            </a:pPr>
            <a:r>
              <a:rPr b="1" lang="en-US">
                <a:solidFill>
                  <a:schemeClr val="lt1"/>
                </a:solidFill>
                <a:latin typeface="Manrope"/>
                <a:ea typeface="Manrope"/>
                <a:cs typeface="Manrope"/>
                <a:sym typeface="Manrope"/>
              </a:rPr>
              <a:t>2.6</a:t>
            </a:r>
            <a:endParaRPr b="1">
              <a:solidFill>
                <a:schemeClr val="lt1"/>
              </a:solidFill>
              <a:latin typeface="Manrope"/>
              <a:ea typeface="Manrope"/>
              <a:cs typeface="Manrope"/>
              <a:sym typeface="Manrope"/>
            </a:endParaRPr>
          </a:p>
        </p:txBody>
      </p:sp>
      <p:sp>
        <p:nvSpPr>
          <p:cNvPr id="691" name="Google Shape;691;p59"/>
          <p:cNvSpPr txBox="1"/>
          <p:nvPr/>
        </p:nvSpPr>
        <p:spPr>
          <a:xfrm>
            <a:off x="75" y="1560400"/>
            <a:ext cx="1910100" cy="400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en-US">
                <a:solidFill>
                  <a:schemeClr val="dk2"/>
                </a:solidFill>
                <a:latin typeface="Manrope"/>
                <a:ea typeface="Manrope"/>
                <a:cs typeface="Manrope"/>
                <a:sym typeface="Manrope"/>
              </a:rPr>
              <a:t>Outcomes</a:t>
            </a:r>
            <a:endParaRPr b="1">
              <a:solidFill>
                <a:schemeClr val="dk2"/>
              </a:solidFill>
              <a:latin typeface="Manrope"/>
              <a:ea typeface="Manrope"/>
              <a:cs typeface="Manrope"/>
              <a:sym typeface="Manrope"/>
            </a:endParaRPr>
          </a:p>
        </p:txBody>
      </p:sp>
      <p:sp>
        <p:nvSpPr>
          <p:cNvPr id="692" name="Google Shape;692;p59"/>
          <p:cNvSpPr/>
          <p:nvPr/>
        </p:nvSpPr>
        <p:spPr>
          <a:xfrm>
            <a:off x="9883738" y="2054061"/>
            <a:ext cx="1439843" cy="892431"/>
          </a:xfrm>
          <a:custGeom>
            <a:rect b="b" l="l" r="r" t="t"/>
            <a:pathLst>
              <a:path extrusionOk="0" h="12705" w="42113">
                <a:moveTo>
                  <a:pt x="0" y="1"/>
                </a:moveTo>
                <a:lnTo>
                  <a:pt x="0" y="12705"/>
                </a:lnTo>
                <a:lnTo>
                  <a:pt x="42113" y="12705"/>
                </a:lnTo>
                <a:lnTo>
                  <a:pt x="42113" y="1"/>
                </a:lnTo>
                <a:close/>
              </a:path>
            </a:pathLst>
          </a:cu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chemeClr val="dk1"/>
                </a:solidFill>
                <a:latin typeface="Manrope"/>
                <a:ea typeface="Manrope"/>
                <a:cs typeface="Manrope"/>
                <a:sym typeface="Manrope"/>
              </a:rPr>
              <a:t>Inaction </a:t>
            </a:r>
            <a:r>
              <a:rPr lang="en-US" sz="1200">
                <a:solidFill>
                  <a:schemeClr val="dk1"/>
                </a:solidFill>
                <a:latin typeface="Manrope"/>
                <a:ea typeface="Manrope"/>
                <a:cs typeface="Manrope"/>
                <a:sym typeface="Manrope"/>
              </a:rPr>
              <a:t>behaviour</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lang="en-US" sz="1200">
                <a:solidFill>
                  <a:schemeClr val="dk1"/>
                </a:solidFill>
                <a:latin typeface="Manrope"/>
                <a:ea typeface="Manrope"/>
                <a:cs typeface="Manrope"/>
                <a:sym typeface="Manrope"/>
              </a:rPr>
              <a:t>(0-1)</a:t>
            </a:r>
            <a:endParaRPr sz="1200">
              <a:solidFill>
                <a:schemeClr val="dk1"/>
              </a:solidFill>
              <a:latin typeface="Manrope"/>
              <a:ea typeface="Manrope"/>
              <a:cs typeface="Manrope"/>
              <a:sym typeface="Manrope"/>
            </a:endParaRPr>
          </a:p>
          <a:p>
            <a:pPr indent="0" lvl="0" marL="0" rtl="0" algn="ctr">
              <a:spcBef>
                <a:spcPts val="0"/>
              </a:spcBef>
              <a:spcAft>
                <a:spcPts val="0"/>
              </a:spcAft>
              <a:buNone/>
            </a:pPr>
            <a:r>
              <a:t/>
            </a:r>
            <a:endParaRPr sz="1200">
              <a:solidFill>
                <a:schemeClr val="dk1"/>
              </a:solidFill>
              <a:latin typeface="Manrope"/>
              <a:ea typeface="Manrope"/>
              <a:cs typeface="Manrope"/>
              <a:sym typeface="Manrope"/>
            </a:endParaRPr>
          </a:p>
          <a:p>
            <a:pPr indent="0" lvl="0" marL="0" rtl="0" algn="ctr">
              <a:spcBef>
                <a:spcPts val="0"/>
              </a:spcBef>
              <a:spcAft>
                <a:spcPts val="0"/>
              </a:spcAft>
              <a:buNone/>
            </a:pPr>
            <a:r>
              <a:rPr b="1" lang="en-US">
                <a:solidFill>
                  <a:schemeClr val="lt1"/>
                </a:solidFill>
                <a:latin typeface="Manrope"/>
                <a:ea typeface="Manrope"/>
                <a:cs typeface="Manrope"/>
                <a:sym typeface="Manrope"/>
              </a:rPr>
              <a:t>0.2</a:t>
            </a:r>
            <a:endParaRPr b="1">
              <a:solidFill>
                <a:schemeClr val="lt1"/>
              </a:solidFill>
              <a:latin typeface="Manrope"/>
              <a:ea typeface="Manrope"/>
              <a:cs typeface="Manrope"/>
              <a:sym typeface="Manrope"/>
            </a:endParaRPr>
          </a:p>
          <a:p>
            <a:pPr indent="0" lvl="0" marL="0" marR="0" rtl="0" algn="ctr">
              <a:spcBef>
                <a:spcPts val="0"/>
              </a:spcBef>
              <a:spcAft>
                <a:spcPts val="0"/>
              </a:spcAft>
              <a:buNone/>
            </a:pPr>
            <a:r>
              <a:t/>
            </a:r>
            <a:endParaRPr sz="1200">
              <a:solidFill>
                <a:schemeClr val="dk1"/>
              </a:solidFill>
              <a:latin typeface="Manrope"/>
              <a:ea typeface="Manrope"/>
              <a:cs typeface="Manrope"/>
              <a:sym typeface="Manrope"/>
            </a:endParaRPr>
          </a:p>
        </p:txBody>
      </p:sp>
      <p:pic>
        <p:nvPicPr>
          <p:cNvPr id="693" name="Google Shape;693;p59"/>
          <p:cNvPicPr preferRelativeResize="0"/>
          <p:nvPr/>
        </p:nvPicPr>
        <p:blipFill rotWithShape="1">
          <a:blip r:embed="rId3">
            <a:alphaModFix/>
          </a:blip>
          <a:srcRect b="19826" l="0" r="0" t="0"/>
          <a:stretch/>
        </p:blipFill>
        <p:spPr>
          <a:xfrm>
            <a:off x="1980000" y="1490123"/>
            <a:ext cx="586821" cy="470475"/>
          </a:xfrm>
          <a:prstGeom prst="rect">
            <a:avLst/>
          </a:prstGeom>
          <a:noFill/>
          <a:ln>
            <a:noFill/>
          </a:ln>
        </p:spPr>
      </p:pic>
      <p:pic>
        <p:nvPicPr>
          <p:cNvPr id="694" name="Google Shape;694;p59"/>
          <p:cNvPicPr preferRelativeResize="0"/>
          <p:nvPr/>
        </p:nvPicPr>
        <p:blipFill rotWithShape="1">
          <a:blip r:embed="rId4">
            <a:alphaModFix/>
          </a:blip>
          <a:srcRect b="29116" l="15182" r="22414" t="8683"/>
          <a:stretch/>
        </p:blipFill>
        <p:spPr>
          <a:xfrm>
            <a:off x="1980000" y="3852325"/>
            <a:ext cx="471975" cy="470475"/>
          </a:xfrm>
          <a:prstGeom prst="rect">
            <a:avLst/>
          </a:prstGeom>
          <a:noFill/>
          <a:ln>
            <a:noFill/>
          </a:ln>
        </p:spPr>
      </p:pic>
      <p:sp>
        <p:nvSpPr>
          <p:cNvPr id="695" name="Google Shape;695;p59"/>
          <p:cNvSpPr txBox="1"/>
          <p:nvPr/>
        </p:nvSpPr>
        <p:spPr>
          <a:xfrm>
            <a:off x="2586375" y="31738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696" name="Google Shape;696;p59"/>
          <p:cNvSpPr txBox="1"/>
          <p:nvPr/>
        </p:nvSpPr>
        <p:spPr>
          <a:xfrm>
            <a:off x="4679800" y="31738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697" name="Google Shape;697;p59"/>
          <p:cNvSpPr txBox="1"/>
          <p:nvPr/>
        </p:nvSpPr>
        <p:spPr>
          <a:xfrm>
            <a:off x="6542500" y="31738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698" name="Google Shape;698;p59"/>
          <p:cNvSpPr txBox="1"/>
          <p:nvPr/>
        </p:nvSpPr>
        <p:spPr>
          <a:xfrm>
            <a:off x="8369975" y="31738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low</a:t>
            </a:r>
            <a:endParaRPr sz="1100">
              <a:solidFill>
                <a:srgbClr val="888888"/>
              </a:solidFill>
              <a:latin typeface="Manrope Medium"/>
              <a:ea typeface="Manrope Medium"/>
              <a:cs typeface="Manrope Medium"/>
              <a:sym typeface="Manrope Medium"/>
            </a:endParaRPr>
          </a:p>
        </p:txBody>
      </p:sp>
      <p:sp>
        <p:nvSpPr>
          <p:cNvPr id="699" name="Google Shape;699;p59"/>
          <p:cNvSpPr txBox="1"/>
          <p:nvPr/>
        </p:nvSpPr>
        <p:spPr>
          <a:xfrm>
            <a:off x="10310263" y="31738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low</a:t>
            </a:r>
            <a:endParaRPr sz="1100">
              <a:solidFill>
                <a:srgbClr val="888888"/>
              </a:solidFill>
              <a:latin typeface="Manrope Medium"/>
              <a:ea typeface="Manrope Medium"/>
              <a:cs typeface="Manrope Medium"/>
              <a:sym typeface="Manrope Medium"/>
            </a:endParaRPr>
          </a:p>
        </p:txBody>
      </p:sp>
      <p:sp>
        <p:nvSpPr>
          <p:cNvPr id="700" name="Google Shape;700;p59"/>
          <p:cNvSpPr txBox="1"/>
          <p:nvPr/>
        </p:nvSpPr>
        <p:spPr>
          <a:xfrm>
            <a:off x="705375" y="3164375"/>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mid</a:t>
            </a:r>
            <a:endParaRPr sz="1100">
              <a:solidFill>
                <a:srgbClr val="888888"/>
              </a:solidFill>
              <a:latin typeface="Manrope Medium"/>
              <a:ea typeface="Manrope Medium"/>
              <a:cs typeface="Manrope Medium"/>
              <a:sym typeface="Manrope Medium"/>
            </a:endParaRPr>
          </a:p>
        </p:txBody>
      </p:sp>
      <p:sp>
        <p:nvSpPr>
          <p:cNvPr id="701" name="Google Shape;701;p59"/>
          <p:cNvSpPr txBox="1"/>
          <p:nvPr/>
        </p:nvSpPr>
        <p:spPr>
          <a:xfrm>
            <a:off x="1160900" y="55360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702" name="Google Shape;702;p59"/>
          <p:cNvSpPr txBox="1"/>
          <p:nvPr/>
        </p:nvSpPr>
        <p:spPr>
          <a:xfrm>
            <a:off x="3173175" y="55360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703" name="Google Shape;703;p59"/>
          <p:cNvSpPr txBox="1"/>
          <p:nvPr/>
        </p:nvSpPr>
        <p:spPr>
          <a:xfrm>
            <a:off x="5444550" y="55360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704" name="Google Shape;704;p59"/>
          <p:cNvSpPr txBox="1"/>
          <p:nvPr/>
        </p:nvSpPr>
        <p:spPr>
          <a:xfrm>
            <a:off x="7826625" y="55360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705" name="Google Shape;705;p59"/>
          <p:cNvSpPr txBox="1"/>
          <p:nvPr/>
        </p:nvSpPr>
        <p:spPr>
          <a:xfrm>
            <a:off x="9728200" y="5536050"/>
            <a:ext cx="58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888888"/>
                </a:solidFill>
                <a:latin typeface="Manrope Medium"/>
                <a:ea typeface="Manrope Medium"/>
                <a:cs typeface="Manrope Medium"/>
                <a:sym typeface="Manrope Medium"/>
              </a:rPr>
              <a:t>high</a:t>
            </a:r>
            <a:endParaRPr sz="1100">
              <a:solidFill>
                <a:srgbClr val="888888"/>
              </a:solidFill>
              <a:latin typeface="Manrope Medium"/>
              <a:ea typeface="Manrope Medium"/>
              <a:cs typeface="Manrope Medium"/>
              <a:sym typeface="Manrope Medium"/>
            </a:endParaRPr>
          </a:p>
        </p:txBody>
      </p:sp>
      <p:sp>
        <p:nvSpPr>
          <p:cNvPr id="706" name="Google Shape;706;p59"/>
          <p:cNvSpPr txBox="1"/>
          <p:nvPr/>
        </p:nvSpPr>
        <p:spPr>
          <a:xfrm>
            <a:off x="563600" y="6117425"/>
            <a:ext cx="9985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Fira Sans Thin"/>
                <a:ea typeface="Fira Sans Thin"/>
                <a:cs typeface="Fira Sans Thin"/>
                <a:sym typeface="Fira Sans Thin"/>
              </a:rPr>
              <a:t>The only gender differences found were: higher mean for seek-redressl in women, lower mean for DFS knowledge in women  and lower mean for LoC internality in women. </a:t>
            </a:r>
            <a:endParaRPr sz="1000">
              <a:latin typeface="Fira Sans Thin"/>
              <a:ea typeface="Fira Sans Thin"/>
              <a:cs typeface="Fira Sans Thin"/>
              <a:sym typeface="Fira Sans Thi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CB Theme Colors">
      <a:dk1>
        <a:srgbClr val="000000"/>
      </a:dk1>
      <a:lt1>
        <a:srgbClr val="FFFFFF"/>
      </a:lt1>
      <a:dk2>
        <a:srgbClr val="999999"/>
      </a:dk2>
      <a:lt2>
        <a:srgbClr val="999999"/>
      </a:lt2>
      <a:accent1>
        <a:srgbClr val="F7C433"/>
      </a:accent1>
      <a:accent2>
        <a:srgbClr val="2A3F5F"/>
      </a:accent2>
      <a:accent3>
        <a:srgbClr val="70CCDB"/>
      </a:accent3>
      <a:accent4>
        <a:srgbClr val="0599C4"/>
      </a:accent4>
      <a:accent5>
        <a:srgbClr val="4570B5"/>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SBC theme">
  <a:themeElements>
    <a:clrScheme name="CSBC">
      <a:dk1>
        <a:srgbClr val="521F5C"/>
      </a:dk1>
      <a:lt1>
        <a:srgbClr val="FFFFFF"/>
      </a:lt1>
      <a:dk2>
        <a:srgbClr val="812056"/>
      </a:dk2>
      <a:lt2>
        <a:srgbClr val="F7F7F7"/>
      </a:lt2>
      <a:accent1>
        <a:srgbClr val="AC2251"/>
      </a:accent1>
      <a:accent2>
        <a:srgbClr val="DD5938"/>
      </a:accent2>
      <a:accent3>
        <a:srgbClr val="821C57"/>
      </a:accent3>
      <a:accent4>
        <a:srgbClr val="521F5C"/>
      </a:accent4>
      <a:accent5>
        <a:srgbClr val="DD5938"/>
      </a:accent5>
      <a:accent6>
        <a:srgbClr val="E6DCE8"/>
      </a:accent6>
      <a:hlink>
        <a:srgbClr val="59595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